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mp4" ContentType="video/unknown"/>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5"/>
  </p:notesMasterIdLst>
  <p:sldIdLst>
    <p:sldId id="256" r:id="rId3"/>
    <p:sldId id="257" r:id="rId4"/>
    <p:sldId id="319" r:id="rId5"/>
    <p:sldId id="259" r:id="rId6"/>
    <p:sldId id="265" r:id="rId7"/>
    <p:sldId id="317" r:id="rId8"/>
    <p:sldId id="301" r:id="rId9"/>
    <p:sldId id="320" r:id="rId10"/>
    <p:sldId id="323" r:id="rId11"/>
    <p:sldId id="305" r:id="rId12"/>
    <p:sldId id="322" r:id="rId13"/>
    <p:sldId id="298" r:id="rId14"/>
    <p:sldId id="300" r:id="rId15"/>
    <p:sldId id="309" r:id="rId16"/>
    <p:sldId id="312" r:id="rId17"/>
    <p:sldId id="321" r:id="rId18"/>
    <p:sldId id="264" r:id="rId19"/>
    <p:sldId id="268" r:id="rId20"/>
    <p:sldId id="273" r:id="rId21"/>
    <p:sldId id="324" r:id="rId22"/>
    <p:sldId id="325" r:id="rId23"/>
    <p:sldId id="274" r:id="rId24"/>
    <p:sldId id="315" r:id="rId25"/>
    <p:sldId id="260" r:id="rId26"/>
    <p:sldId id="269" r:id="rId27"/>
    <p:sldId id="270" r:id="rId28"/>
    <p:sldId id="271" r:id="rId29"/>
    <p:sldId id="272" r:id="rId30"/>
    <p:sldId id="275" r:id="rId31"/>
    <p:sldId id="279" r:id="rId32"/>
    <p:sldId id="280" r:id="rId33"/>
    <p:sldId id="292" r:id="rId34"/>
    <p:sldId id="285" r:id="rId35"/>
    <p:sldId id="286" r:id="rId36"/>
    <p:sldId id="287" r:id="rId37"/>
    <p:sldId id="326" r:id="rId38"/>
    <p:sldId id="293" r:id="rId39"/>
    <p:sldId id="297" r:id="rId40"/>
    <p:sldId id="327" r:id="rId41"/>
    <p:sldId id="307" r:id="rId42"/>
    <p:sldId id="313" r:id="rId43"/>
    <p:sldId id="316"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390" autoAdjust="0"/>
    <p:restoredTop sz="86384" autoAdjust="0"/>
  </p:normalViewPr>
  <p:slideViewPr>
    <p:cSldViewPr snapToGrid="0">
      <p:cViewPr varScale="1">
        <p:scale>
          <a:sx n="45" d="100"/>
          <a:sy n="45" d="100"/>
        </p:scale>
        <p:origin x="-104" y="-3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ableStyles" Target="tableStyles.xml"/><Relationship Id="rId51"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6">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EE5EAE-9364-4F4F-B70C-71CE68985CDD}" type="doc">
      <dgm:prSet loTypeId="urn:microsoft.com/office/officeart/2005/8/layout/cycle4" loCatId="" qsTypeId="urn:microsoft.com/office/officeart/2005/8/quickstyle/3d3" qsCatId="3D" csTypeId="urn:microsoft.com/office/officeart/2005/8/colors/accent1_2" csCatId="accent1" phldr="1"/>
      <dgm:spPr/>
      <dgm:t>
        <a:bodyPr/>
        <a:lstStyle/>
        <a:p>
          <a:endParaRPr lang="zh-CN" altLang="en-US"/>
        </a:p>
      </dgm:t>
    </dgm:pt>
    <dgm:pt modelId="{C6AF4FCE-1907-5F43-B912-90E2DDC25554}">
      <dgm:prSet phldrT="[文本]"/>
      <dgm:spPr/>
      <dgm:t>
        <a:bodyPr/>
        <a:lstStyle/>
        <a:p>
          <a:r>
            <a:rPr lang="zh-CN" altLang="en-US" dirty="0">
              <a:latin typeface="Microsoft YaHei" panose="020B0503020204020204" pitchFamily="34" charset="-122"/>
              <a:ea typeface="Microsoft YaHei" panose="020B0503020204020204" pitchFamily="34" charset="-122"/>
            </a:rPr>
            <a:t>兼容</a:t>
          </a:r>
        </a:p>
      </dgm:t>
    </dgm:pt>
    <dgm:pt modelId="{AC922217-4FEE-8146-9D3F-00CABCBB6739}" type="parTrans" cxnId="{39841F0D-7C1E-DD43-BF24-9185359F800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469B4BE7-EECA-5140-8BD9-14203DC6C63D}" type="sibTrans" cxnId="{39841F0D-7C1E-DD43-BF24-9185359F800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9E197D6-282B-1044-A712-83064AC8C357}">
      <dgm:prSet phldrT="[文本]"/>
      <dgm:spPr/>
      <dgm:t>
        <a:bodyPr/>
        <a:lstStyle/>
        <a:p>
          <a:r>
            <a:rPr lang="en-US" altLang="zh-CN" dirty="0">
              <a:latin typeface="Microsoft YaHei" panose="020B0503020204020204" pitchFamily="34" charset="-122"/>
              <a:ea typeface="Microsoft YaHei" panose="020B0503020204020204" pitchFamily="34" charset="-122"/>
            </a:rPr>
            <a:t>Crash</a:t>
          </a:r>
          <a:endParaRPr lang="zh-CN" altLang="en-US" dirty="0">
            <a:latin typeface="Microsoft YaHei" panose="020B0503020204020204" pitchFamily="34" charset="-122"/>
            <a:ea typeface="Microsoft YaHei" panose="020B0503020204020204" pitchFamily="34" charset="-122"/>
          </a:endParaRPr>
        </a:p>
      </dgm:t>
    </dgm:pt>
    <dgm:pt modelId="{4318A4A4-33F7-AF40-A58B-CD3EAB47F44B}" type="parTrans" cxnId="{4EA07FA8-1711-034D-80A4-D5BF5A86ECD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EB2ED09-07D2-164A-B58E-D62341D292A0}" type="sibTrans" cxnId="{4EA07FA8-1711-034D-80A4-D5BF5A86ECD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4FFF5BBB-B844-9746-A681-086864335423}">
      <dgm:prSet phldrT="[文本]"/>
      <dgm:spPr/>
      <dgm:t>
        <a:bodyPr/>
        <a:lstStyle/>
        <a:p>
          <a:r>
            <a:rPr lang="zh-CN" altLang="en-US" dirty="0">
              <a:latin typeface="Microsoft YaHei" panose="020B0503020204020204" pitchFamily="34" charset="-122"/>
              <a:ea typeface="Microsoft YaHei" panose="020B0503020204020204" pitchFamily="34" charset="-122"/>
            </a:rPr>
            <a:t>功能</a:t>
          </a:r>
        </a:p>
      </dgm:t>
    </dgm:pt>
    <dgm:pt modelId="{BA827042-7274-FA4D-8FCB-B1FC17189179}" type="parTrans" cxnId="{10D81CFF-FCC0-CB45-AFF0-572F621BB08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566588C-13AA-284A-AF27-73AFAAAC4687}" type="sibTrans" cxnId="{10D81CFF-FCC0-CB45-AFF0-572F621BB08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6110BBE9-6563-4548-9A76-50BCF4F66D49}">
      <dgm:prSet phldrT="[文本]"/>
      <dgm:spPr/>
      <dgm:t>
        <a:bodyPr/>
        <a:lstStyle/>
        <a:p>
          <a:r>
            <a:rPr lang="zh-CN" altLang="en-US" dirty="0">
              <a:latin typeface="Microsoft YaHei" panose="020B0503020204020204" pitchFamily="34" charset="-122"/>
              <a:ea typeface="Microsoft YaHei" panose="020B0503020204020204" pitchFamily="34" charset="-122"/>
            </a:rPr>
            <a:t>功能</a:t>
          </a:r>
          <a:r>
            <a:rPr lang="en-US" altLang="zh-CN" dirty="0">
              <a:latin typeface="Microsoft YaHei" panose="020B0503020204020204" pitchFamily="34" charset="-122"/>
              <a:ea typeface="Microsoft YaHei" panose="020B0503020204020204" pitchFamily="34" charset="-122"/>
            </a:rPr>
            <a:t>bug</a:t>
          </a:r>
          <a:endParaRPr lang="zh-CN" altLang="en-US" dirty="0">
            <a:latin typeface="Microsoft YaHei" panose="020B0503020204020204" pitchFamily="34" charset="-122"/>
            <a:ea typeface="Microsoft YaHei" panose="020B0503020204020204" pitchFamily="34" charset="-122"/>
          </a:endParaRPr>
        </a:p>
      </dgm:t>
    </dgm:pt>
    <dgm:pt modelId="{FB6A3712-F328-D94C-A2F3-4C0AEA0BFA4C}" type="parTrans" cxnId="{66B19BE3-E63A-214E-9210-B8A107ECF4F8}">
      <dgm:prSet/>
      <dgm:spPr/>
      <dgm:t>
        <a:bodyPr/>
        <a:lstStyle/>
        <a:p>
          <a:endParaRPr lang="zh-CN" altLang="en-US">
            <a:latin typeface="Microsoft YaHei" panose="020B0503020204020204" pitchFamily="34" charset="-122"/>
            <a:ea typeface="Microsoft YaHei" panose="020B0503020204020204" pitchFamily="34" charset="-122"/>
          </a:endParaRPr>
        </a:p>
      </dgm:t>
    </dgm:pt>
    <dgm:pt modelId="{947EC72D-2DEE-3C4A-8440-04D312C3887E}" type="sibTrans" cxnId="{66B19BE3-E63A-214E-9210-B8A107ECF4F8}">
      <dgm:prSet/>
      <dgm:spPr/>
      <dgm:t>
        <a:bodyPr/>
        <a:lstStyle/>
        <a:p>
          <a:endParaRPr lang="zh-CN" altLang="en-US">
            <a:latin typeface="Microsoft YaHei" panose="020B0503020204020204" pitchFamily="34" charset="-122"/>
            <a:ea typeface="Microsoft YaHei" panose="020B0503020204020204" pitchFamily="34" charset="-122"/>
          </a:endParaRPr>
        </a:p>
      </dgm:t>
    </dgm:pt>
    <dgm:pt modelId="{21A7F371-5CB9-0747-8D64-36C1A08B36E0}">
      <dgm:prSet phldrT="[文本]"/>
      <dgm:spPr/>
      <dgm:t>
        <a:bodyPr/>
        <a:lstStyle/>
        <a:p>
          <a:r>
            <a:rPr lang="zh-CN" altLang="en-US" dirty="0">
              <a:latin typeface="Microsoft YaHei" panose="020B0503020204020204" pitchFamily="34" charset="-122"/>
              <a:ea typeface="Microsoft YaHei" panose="020B0503020204020204" pitchFamily="34" charset="-122"/>
            </a:rPr>
            <a:t>性能</a:t>
          </a:r>
        </a:p>
      </dgm:t>
    </dgm:pt>
    <dgm:pt modelId="{1341CE45-B9C4-7543-8917-D136CB41E185}" type="parTrans" cxnId="{A802EA98-1298-0F49-9975-85311E38F25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179FD8F-83E8-9A4B-813D-1856E52F7338}" type="sibTrans" cxnId="{A802EA98-1298-0F49-9975-85311E38F25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7A6FFFC-E997-124B-A6E4-BA830FDC7F94}">
      <dgm:prSet phldrT="[文本]"/>
      <dgm:spPr/>
      <dgm:t>
        <a:bodyPr/>
        <a:lstStyle/>
        <a:p>
          <a:r>
            <a:rPr lang="zh-CN" altLang="en-US" dirty="0">
              <a:latin typeface="Microsoft YaHei" panose="020B0503020204020204" pitchFamily="34" charset="-122"/>
              <a:ea typeface="Microsoft YaHei" panose="020B0503020204020204" pitchFamily="34" charset="-122"/>
            </a:rPr>
            <a:t>卡顿</a:t>
          </a:r>
        </a:p>
      </dgm:t>
    </dgm:pt>
    <dgm:pt modelId="{C2D912F4-53BA-584E-BA35-F85C7477D182}" type="parTrans" cxnId="{0FF68877-E2EE-CA48-B525-2BDCE4D699D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219E271F-6646-0646-8968-654FE7AFF35B}" type="sibTrans" cxnId="{0FF68877-E2EE-CA48-B525-2BDCE4D699D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4CE3105-5247-1043-81F6-BC8F0E71F672}">
      <dgm:prSet phldrT="[文本]"/>
      <dgm:spPr/>
      <dgm:t>
        <a:bodyPr/>
        <a:lstStyle/>
        <a:p>
          <a:r>
            <a:rPr lang="zh-CN" altLang="en-US" dirty="0">
              <a:latin typeface="Microsoft YaHei" panose="020B0503020204020204" pitchFamily="34" charset="-122"/>
              <a:ea typeface="Microsoft YaHei" panose="020B0503020204020204" pitchFamily="34" charset="-122"/>
            </a:rPr>
            <a:t>安全</a:t>
          </a:r>
        </a:p>
      </dgm:t>
    </dgm:pt>
    <dgm:pt modelId="{62A9B7FD-F074-104E-B54E-9BE65212EE49}" type="parTrans" cxnId="{19C5962D-4B98-FA4B-BBD4-51DC3445127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15E9144-8146-7A42-858E-F3B0D00CB84B}" type="sibTrans" cxnId="{19C5962D-4B98-FA4B-BBD4-51DC3445127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A5D3EB17-F90C-A64F-9FFC-C0778AD9E44B}">
      <dgm:prSet phldrT="[文本]"/>
      <dgm:spPr/>
      <dgm:t>
        <a:bodyPr/>
        <a:lstStyle/>
        <a:p>
          <a:r>
            <a:rPr lang="zh-CN" altLang="en-US" dirty="0">
              <a:latin typeface="Microsoft YaHei" panose="020B0503020204020204" pitchFamily="34" charset="-122"/>
              <a:ea typeface="Microsoft YaHei" panose="020B0503020204020204" pitchFamily="34" charset="-122"/>
            </a:rPr>
            <a:t>数据篡改</a:t>
          </a:r>
        </a:p>
      </dgm:t>
    </dgm:pt>
    <dgm:pt modelId="{276297AA-1FDD-E943-8039-33ECCC370489}" type="parTrans" cxnId="{885033A7-12FC-7E4A-88D9-34AD721231F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F220B39-A60B-4F4E-A582-6A7B6C316D60}" type="sibTrans" cxnId="{885033A7-12FC-7E4A-88D9-34AD721231F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C8CCB12-38F3-CC49-BF1A-E3D757693405}">
      <dgm:prSet phldrT="[文本]"/>
      <dgm:spPr/>
      <dgm:t>
        <a:bodyPr/>
        <a:lstStyle/>
        <a:p>
          <a:r>
            <a:rPr lang="en-US" altLang="zh-CN" dirty="0">
              <a:latin typeface="Microsoft YaHei" panose="020B0503020204020204" pitchFamily="34" charset="-122"/>
              <a:ea typeface="Microsoft YaHei" panose="020B0503020204020204" pitchFamily="34" charset="-122"/>
            </a:rPr>
            <a:t>UI</a:t>
          </a:r>
          <a:r>
            <a:rPr lang="zh-CN" altLang="en-US" dirty="0">
              <a:latin typeface="Microsoft YaHei" panose="020B0503020204020204" pitchFamily="34" charset="-122"/>
              <a:ea typeface="Microsoft YaHei" panose="020B0503020204020204" pitchFamily="34" charset="-122"/>
            </a:rPr>
            <a:t>错乱</a:t>
          </a:r>
        </a:p>
      </dgm:t>
    </dgm:pt>
    <dgm:pt modelId="{239CE7B4-0BA7-A543-9C1D-FE1C690817B3}" type="parTrans" cxnId="{6E5935EA-CAE6-2641-AD9A-CC5FF72A6F1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79AA6C99-2C0A-014A-BF54-E3B19EE13BC8}" type="sibTrans" cxnId="{6E5935EA-CAE6-2641-AD9A-CC5FF72A6F1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5872DBB-A4A8-824A-B7BF-7A6539F81075}">
      <dgm:prSet phldrT="[文本]"/>
      <dgm:spPr/>
      <dgm:t>
        <a:bodyPr/>
        <a:lstStyle/>
        <a:p>
          <a:r>
            <a:rPr lang="zh-CN" altLang="en-US" dirty="0">
              <a:latin typeface="Microsoft YaHei" panose="020B0503020204020204" pitchFamily="34" charset="-122"/>
              <a:ea typeface="Microsoft YaHei" panose="020B0503020204020204" pitchFamily="34" charset="-122"/>
            </a:rPr>
            <a:t>信息泄露</a:t>
          </a:r>
        </a:p>
      </dgm:t>
    </dgm:pt>
    <dgm:pt modelId="{C4B81640-AF2C-A041-BA42-2DEEB0CC5AC2}" type="parTrans" cxnId="{3FE52373-BDB8-A949-A1E8-0680EC163CA6}">
      <dgm:prSet/>
      <dgm:spPr/>
      <dgm:t>
        <a:bodyPr/>
        <a:lstStyle/>
        <a:p>
          <a:endParaRPr lang="zh-CN" altLang="en-US"/>
        </a:p>
      </dgm:t>
    </dgm:pt>
    <dgm:pt modelId="{3345FAB3-81A1-5843-980C-3F282D09173E}" type="sibTrans" cxnId="{3FE52373-BDB8-A949-A1E8-0680EC163CA6}">
      <dgm:prSet/>
      <dgm:spPr/>
      <dgm:t>
        <a:bodyPr/>
        <a:lstStyle/>
        <a:p>
          <a:endParaRPr lang="zh-CN" altLang="en-US"/>
        </a:p>
      </dgm:t>
    </dgm:pt>
    <dgm:pt modelId="{CE01A589-0B0B-174C-BD4E-6DF302762D56}">
      <dgm:prSet phldrT="[文本]"/>
      <dgm:spPr/>
      <dgm:t>
        <a:bodyPr/>
        <a:lstStyle/>
        <a:p>
          <a:r>
            <a:rPr lang="zh-CN" altLang="en-US" dirty="0">
              <a:latin typeface="Microsoft YaHei" panose="020B0503020204020204" pitchFamily="34" charset="-122"/>
              <a:ea typeface="Microsoft YaHei" panose="020B0503020204020204" pitchFamily="34" charset="-122"/>
            </a:rPr>
            <a:t>响应时间慢</a:t>
          </a:r>
        </a:p>
      </dgm:t>
    </dgm:pt>
    <dgm:pt modelId="{22A4F9E3-6D66-3947-9682-F7A9077A122C}" type="parTrans" cxnId="{F212570C-F1D1-664D-91C0-955A15AD1556}">
      <dgm:prSet/>
      <dgm:spPr/>
      <dgm:t>
        <a:bodyPr/>
        <a:lstStyle/>
        <a:p>
          <a:endParaRPr lang="zh-CN" altLang="en-US"/>
        </a:p>
      </dgm:t>
    </dgm:pt>
    <dgm:pt modelId="{22E88091-8E4A-1E4D-A59B-72587E411A16}" type="sibTrans" cxnId="{F212570C-F1D1-664D-91C0-955A15AD1556}">
      <dgm:prSet/>
      <dgm:spPr/>
      <dgm:t>
        <a:bodyPr/>
        <a:lstStyle/>
        <a:p>
          <a:endParaRPr lang="zh-CN" altLang="en-US"/>
        </a:p>
      </dgm:t>
    </dgm:pt>
    <dgm:pt modelId="{EAB5AA6F-8EA9-5346-A836-37C1D4698EAA}" type="pres">
      <dgm:prSet presAssocID="{EEEE5EAE-9364-4F4F-B70C-71CE68985CDD}" presName="cycleMatrixDiagram" presStyleCnt="0">
        <dgm:presLayoutVars>
          <dgm:chMax val="1"/>
          <dgm:dir/>
          <dgm:animLvl val="lvl"/>
          <dgm:resizeHandles val="exact"/>
        </dgm:presLayoutVars>
      </dgm:prSet>
      <dgm:spPr/>
      <dgm:t>
        <a:bodyPr/>
        <a:lstStyle/>
        <a:p>
          <a:endParaRPr lang="zh-CN" altLang="en-US"/>
        </a:p>
      </dgm:t>
    </dgm:pt>
    <dgm:pt modelId="{78331DC0-FA72-F14F-83AA-3E4EE67EDDC9}" type="pres">
      <dgm:prSet presAssocID="{EEEE5EAE-9364-4F4F-B70C-71CE68985CDD}" presName="children" presStyleCnt="0"/>
      <dgm:spPr/>
    </dgm:pt>
    <dgm:pt modelId="{01917A55-E6F8-6244-8B58-8D6982DE21A6}" type="pres">
      <dgm:prSet presAssocID="{EEEE5EAE-9364-4F4F-B70C-71CE68985CDD}" presName="child1group" presStyleCnt="0"/>
      <dgm:spPr/>
    </dgm:pt>
    <dgm:pt modelId="{103F3908-97F2-6341-857E-73A4519B6C58}" type="pres">
      <dgm:prSet presAssocID="{EEEE5EAE-9364-4F4F-B70C-71CE68985CDD}" presName="child1" presStyleLbl="bgAcc1" presStyleIdx="0" presStyleCnt="4"/>
      <dgm:spPr/>
      <dgm:t>
        <a:bodyPr/>
        <a:lstStyle/>
        <a:p>
          <a:endParaRPr lang="zh-CN" altLang="en-US"/>
        </a:p>
      </dgm:t>
    </dgm:pt>
    <dgm:pt modelId="{BB20DBB9-9AF0-A545-9906-EC82947C7E1B}" type="pres">
      <dgm:prSet presAssocID="{EEEE5EAE-9364-4F4F-B70C-71CE68985CDD}" presName="child1Text" presStyleLbl="bgAcc1" presStyleIdx="0" presStyleCnt="4">
        <dgm:presLayoutVars>
          <dgm:bulletEnabled val="1"/>
        </dgm:presLayoutVars>
      </dgm:prSet>
      <dgm:spPr/>
      <dgm:t>
        <a:bodyPr/>
        <a:lstStyle/>
        <a:p>
          <a:endParaRPr lang="zh-CN" altLang="en-US"/>
        </a:p>
      </dgm:t>
    </dgm:pt>
    <dgm:pt modelId="{5DA80494-5951-0440-B948-FAFFF5BB0F97}" type="pres">
      <dgm:prSet presAssocID="{EEEE5EAE-9364-4F4F-B70C-71CE68985CDD}" presName="child2group" presStyleCnt="0"/>
      <dgm:spPr/>
    </dgm:pt>
    <dgm:pt modelId="{D89D10FA-6BE1-0A4C-8ED9-789A3F0373D7}" type="pres">
      <dgm:prSet presAssocID="{EEEE5EAE-9364-4F4F-B70C-71CE68985CDD}" presName="child2" presStyleLbl="bgAcc1" presStyleIdx="1" presStyleCnt="4"/>
      <dgm:spPr/>
      <dgm:t>
        <a:bodyPr/>
        <a:lstStyle/>
        <a:p>
          <a:endParaRPr lang="zh-CN" altLang="en-US"/>
        </a:p>
      </dgm:t>
    </dgm:pt>
    <dgm:pt modelId="{B7B5269B-C898-A444-8767-05B45BAE6EB1}" type="pres">
      <dgm:prSet presAssocID="{EEEE5EAE-9364-4F4F-B70C-71CE68985CDD}" presName="child2Text" presStyleLbl="bgAcc1" presStyleIdx="1" presStyleCnt="4">
        <dgm:presLayoutVars>
          <dgm:bulletEnabled val="1"/>
        </dgm:presLayoutVars>
      </dgm:prSet>
      <dgm:spPr/>
      <dgm:t>
        <a:bodyPr/>
        <a:lstStyle/>
        <a:p>
          <a:endParaRPr lang="zh-CN" altLang="en-US"/>
        </a:p>
      </dgm:t>
    </dgm:pt>
    <dgm:pt modelId="{11BE8939-BE8F-EA4C-8020-998A1361EA62}" type="pres">
      <dgm:prSet presAssocID="{EEEE5EAE-9364-4F4F-B70C-71CE68985CDD}" presName="child3group" presStyleCnt="0"/>
      <dgm:spPr/>
    </dgm:pt>
    <dgm:pt modelId="{75FD78A2-F865-2D47-8CC2-6D65F44B53C1}" type="pres">
      <dgm:prSet presAssocID="{EEEE5EAE-9364-4F4F-B70C-71CE68985CDD}" presName="child3" presStyleLbl="bgAcc1" presStyleIdx="2" presStyleCnt="4"/>
      <dgm:spPr/>
      <dgm:t>
        <a:bodyPr/>
        <a:lstStyle/>
        <a:p>
          <a:endParaRPr lang="zh-CN" altLang="en-US"/>
        </a:p>
      </dgm:t>
    </dgm:pt>
    <dgm:pt modelId="{6CB40982-251C-874C-B8C8-19B9F62FB233}" type="pres">
      <dgm:prSet presAssocID="{EEEE5EAE-9364-4F4F-B70C-71CE68985CDD}" presName="child3Text" presStyleLbl="bgAcc1" presStyleIdx="2" presStyleCnt="4">
        <dgm:presLayoutVars>
          <dgm:bulletEnabled val="1"/>
        </dgm:presLayoutVars>
      </dgm:prSet>
      <dgm:spPr/>
      <dgm:t>
        <a:bodyPr/>
        <a:lstStyle/>
        <a:p>
          <a:endParaRPr lang="zh-CN" altLang="en-US"/>
        </a:p>
      </dgm:t>
    </dgm:pt>
    <dgm:pt modelId="{C9826F72-D321-404E-B72B-6701450DF474}" type="pres">
      <dgm:prSet presAssocID="{EEEE5EAE-9364-4F4F-B70C-71CE68985CDD}" presName="child4group" presStyleCnt="0"/>
      <dgm:spPr/>
    </dgm:pt>
    <dgm:pt modelId="{1AB860C2-4FB5-014E-B17B-4FD4E625B08B}" type="pres">
      <dgm:prSet presAssocID="{EEEE5EAE-9364-4F4F-B70C-71CE68985CDD}" presName="child4" presStyleLbl="bgAcc1" presStyleIdx="3" presStyleCnt="4"/>
      <dgm:spPr/>
      <dgm:t>
        <a:bodyPr/>
        <a:lstStyle/>
        <a:p>
          <a:endParaRPr lang="zh-CN" altLang="en-US"/>
        </a:p>
      </dgm:t>
    </dgm:pt>
    <dgm:pt modelId="{C9A22E5D-2200-1149-95F7-8F1BC94724A7}" type="pres">
      <dgm:prSet presAssocID="{EEEE5EAE-9364-4F4F-B70C-71CE68985CDD}" presName="child4Text" presStyleLbl="bgAcc1" presStyleIdx="3" presStyleCnt="4">
        <dgm:presLayoutVars>
          <dgm:bulletEnabled val="1"/>
        </dgm:presLayoutVars>
      </dgm:prSet>
      <dgm:spPr/>
      <dgm:t>
        <a:bodyPr/>
        <a:lstStyle/>
        <a:p>
          <a:endParaRPr lang="zh-CN" altLang="en-US"/>
        </a:p>
      </dgm:t>
    </dgm:pt>
    <dgm:pt modelId="{4DCE1713-95BF-5B40-8947-44A4901CDBF1}" type="pres">
      <dgm:prSet presAssocID="{EEEE5EAE-9364-4F4F-B70C-71CE68985CDD}" presName="childPlaceholder" presStyleCnt="0"/>
      <dgm:spPr/>
    </dgm:pt>
    <dgm:pt modelId="{0216F5BD-E814-584A-801A-1F98109DDDF4}" type="pres">
      <dgm:prSet presAssocID="{EEEE5EAE-9364-4F4F-B70C-71CE68985CDD}" presName="circle" presStyleCnt="0"/>
      <dgm:spPr/>
    </dgm:pt>
    <dgm:pt modelId="{17A65B70-5508-0542-9E04-31EED3B5C73D}" type="pres">
      <dgm:prSet presAssocID="{EEEE5EAE-9364-4F4F-B70C-71CE68985CDD}" presName="quadrant1" presStyleLbl="node1" presStyleIdx="0" presStyleCnt="4">
        <dgm:presLayoutVars>
          <dgm:chMax val="1"/>
          <dgm:bulletEnabled val="1"/>
        </dgm:presLayoutVars>
      </dgm:prSet>
      <dgm:spPr/>
      <dgm:t>
        <a:bodyPr/>
        <a:lstStyle/>
        <a:p>
          <a:endParaRPr lang="zh-CN" altLang="en-US"/>
        </a:p>
      </dgm:t>
    </dgm:pt>
    <dgm:pt modelId="{F096CF11-E1A3-994D-AD7C-0242434924C3}" type="pres">
      <dgm:prSet presAssocID="{EEEE5EAE-9364-4F4F-B70C-71CE68985CDD}" presName="quadrant2" presStyleLbl="node1" presStyleIdx="1" presStyleCnt="4">
        <dgm:presLayoutVars>
          <dgm:chMax val="1"/>
          <dgm:bulletEnabled val="1"/>
        </dgm:presLayoutVars>
      </dgm:prSet>
      <dgm:spPr/>
      <dgm:t>
        <a:bodyPr/>
        <a:lstStyle/>
        <a:p>
          <a:endParaRPr lang="zh-CN" altLang="en-US"/>
        </a:p>
      </dgm:t>
    </dgm:pt>
    <dgm:pt modelId="{685EE379-6C2A-6C47-A8D7-EDFE19A18C0A}" type="pres">
      <dgm:prSet presAssocID="{EEEE5EAE-9364-4F4F-B70C-71CE68985CDD}" presName="quadrant3" presStyleLbl="node1" presStyleIdx="2" presStyleCnt="4">
        <dgm:presLayoutVars>
          <dgm:chMax val="1"/>
          <dgm:bulletEnabled val="1"/>
        </dgm:presLayoutVars>
      </dgm:prSet>
      <dgm:spPr/>
      <dgm:t>
        <a:bodyPr/>
        <a:lstStyle/>
        <a:p>
          <a:endParaRPr lang="zh-CN" altLang="en-US"/>
        </a:p>
      </dgm:t>
    </dgm:pt>
    <dgm:pt modelId="{79B5AA77-1C6A-F24A-8DCF-646CEF0A83F6}" type="pres">
      <dgm:prSet presAssocID="{EEEE5EAE-9364-4F4F-B70C-71CE68985CDD}" presName="quadrant4" presStyleLbl="node1" presStyleIdx="3" presStyleCnt="4">
        <dgm:presLayoutVars>
          <dgm:chMax val="1"/>
          <dgm:bulletEnabled val="1"/>
        </dgm:presLayoutVars>
      </dgm:prSet>
      <dgm:spPr/>
      <dgm:t>
        <a:bodyPr/>
        <a:lstStyle/>
        <a:p>
          <a:endParaRPr lang="zh-CN" altLang="en-US"/>
        </a:p>
      </dgm:t>
    </dgm:pt>
    <dgm:pt modelId="{00788D92-2F46-B740-A87B-FF22391DF094}" type="pres">
      <dgm:prSet presAssocID="{EEEE5EAE-9364-4F4F-B70C-71CE68985CDD}" presName="quadrantPlaceholder" presStyleCnt="0"/>
      <dgm:spPr/>
    </dgm:pt>
    <dgm:pt modelId="{DB43DBAC-9E02-B445-B23B-2584CB7015F0}" type="pres">
      <dgm:prSet presAssocID="{EEEE5EAE-9364-4F4F-B70C-71CE68985CDD}" presName="center1" presStyleLbl="fgShp" presStyleIdx="0" presStyleCnt="2"/>
      <dgm:spPr/>
    </dgm:pt>
    <dgm:pt modelId="{0AC3202B-8CBA-E34C-8AB5-2DC8F91E5D81}" type="pres">
      <dgm:prSet presAssocID="{EEEE5EAE-9364-4F4F-B70C-71CE68985CDD}" presName="center2" presStyleLbl="fgShp" presStyleIdx="1" presStyleCnt="2"/>
      <dgm:spPr/>
    </dgm:pt>
  </dgm:ptLst>
  <dgm:cxnLst>
    <dgm:cxn modelId="{6E5935EA-CAE6-2641-AD9A-CC5FF72A6F1D}" srcId="{C6AF4FCE-1907-5F43-B912-90E2DDC25554}" destId="{DC8CCB12-38F3-CC49-BF1A-E3D757693405}" srcOrd="1" destOrd="0" parTransId="{239CE7B4-0BA7-A543-9C1D-FE1C690817B3}" sibTransId="{79AA6C99-2C0A-014A-BF54-E3B19EE13BC8}"/>
    <dgm:cxn modelId="{48BBCA8B-02E4-8A4A-A91F-7BC0E3ED94B9}" type="presOf" srcId="{A5D3EB17-F90C-A64F-9FFC-C0778AD9E44B}" destId="{1AB860C2-4FB5-014E-B17B-4FD4E625B08B}" srcOrd="0" destOrd="0" presId="urn:microsoft.com/office/officeart/2005/8/layout/cycle4"/>
    <dgm:cxn modelId="{E7361C4D-14EF-614F-91A5-C0D73266B9D7}" type="presOf" srcId="{07A6FFFC-E997-124B-A6E4-BA830FDC7F94}" destId="{75FD78A2-F865-2D47-8CC2-6D65F44B53C1}" srcOrd="0" destOrd="0" presId="urn:microsoft.com/office/officeart/2005/8/layout/cycle4"/>
    <dgm:cxn modelId="{F4AF8300-5F87-0E44-8E61-A849477D24F6}" type="presOf" srcId="{A5D3EB17-F90C-A64F-9FFC-C0778AD9E44B}" destId="{C9A22E5D-2200-1149-95F7-8F1BC94724A7}" srcOrd="1" destOrd="0" presId="urn:microsoft.com/office/officeart/2005/8/layout/cycle4"/>
    <dgm:cxn modelId="{B9E89D04-A946-0E44-B867-59C71383BC56}" type="presOf" srcId="{6110BBE9-6563-4548-9A76-50BCF4F66D49}" destId="{B7B5269B-C898-A444-8767-05B45BAE6EB1}" srcOrd="1" destOrd="0" presId="urn:microsoft.com/office/officeart/2005/8/layout/cycle4"/>
    <dgm:cxn modelId="{39841F0D-7C1E-DD43-BF24-9185359F8001}" srcId="{EEEE5EAE-9364-4F4F-B70C-71CE68985CDD}" destId="{C6AF4FCE-1907-5F43-B912-90E2DDC25554}" srcOrd="0" destOrd="0" parTransId="{AC922217-4FEE-8146-9D3F-00CABCBB6739}" sibTransId="{469B4BE7-EECA-5140-8BD9-14203DC6C63D}"/>
    <dgm:cxn modelId="{BA3005DC-77A1-1C47-BE1F-BDA2F83175D7}" type="presOf" srcId="{F5872DBB-A4A8-824A-B7BF-7A6539F81075}" destId="{1AB860C2-4FB5-014E-B17B-4FD4E625B08B}" srcOrd="0" destOrd="1" presId="urn:microsoft.com/office/officeart/2005/8/layout/cycle4"/>
    <dgm:cxn modelId="{A802EA98-1298-0F49-9975-85311E38F25C}" srcId="{EEEE5EAE-9364-4F4F-B70C-71CE68985CDD}" destId="{21A7F371-5CB9-0747-8D64-36C1A08B36E0}" srcOrd="2" destOrd="0" parTransId="{1341CE45-B9C4-7543-8917-D136CB41E185}" sibTransId="{0179FD8F-83E8-9A4B-813D-1856E52F7338}"/>
    <dgm:cxn modelId="{3CA3E2AE-D0E1-2E42-88FD-480BA69BFB95}" type="presOf" srcId="{F5872DBB-A4A8-824A-B7BF-7A6539F81075}" destId="{C9A22E5D-2200-1149-95F7-8F1BC94724A7}" srcOrd="1" destOrd="1" presId="urn:microsoft.com/office/officeart/2005/8/layout/cycle4"/>
    <dgm:cxn modelId="{19C5962D-4B98-FA4B-BBD4-51DC3445127D}" srcId="{EEEE5EAE-9364-4F4F-B70C-71CE68985CDD}" destId="{D4CE3105-5247-1043-81F6-BC8F0E71F672}" srcOrd="3" destOrd="0" parTransId="{62A9B7FD-F074-104E-B54E-9BE65212EE49}" sibTransId="{815E9144-8146-7A42-858E-F3B0D00CB84B}"/>
    <dgm:cxn modelId="{381C3B72-21B6-1841-8F37-77BBBBDC0791}" type="presOf" srcId="{C6AF4FCE-1907-5F43-B912-90E2DDC25554}" destId="{17A65B70-5508-0542-9E04-31EED3B5C73D}" srcOrd="0" destOrd="0" presId="urn:microsoft.com/office/officeart/2005/8/layout/cycle4"/>
    <dgm:cxn modelId="{EC4485DA-5892-9242-B3D3-85E57B3AB8C2}" type="presOf" srcId="{4FFF5BBB-B844-9746-A681-086864335423}" destId="{F096CF11-E1A3-994D-AD7C-0242434924C3}" srcOrd="0" destOrd="0" presId="urn:microsoft.com/office/officeart/2005/8/layout/cycle4"/>
    <dgm:cxn modelId="{46884644-07C2-8A42-A7B1-9B15995F18A5}" type="presOf" srcId="{C9E197D6-282B-1044-A712-83064AC8C357}" destId="{103F3908-97F2-6341-857E-73A4519B6C58}" srcOrd="0" destOrd="0" presId="urn:microsoft.com/office/officeart/2005/8/layout/cycle4"/>
    <dgm:cxn modelId="{F212570C-F1D1-664D-91C0-955A15AD1556}" srcId="{21A7F371-5CB9-0747-8D64-36C1A08B36E0}" destId="{CE01A589-0B0B-174C-BD4E-6DF302762D56}" srcOrd="1" destOrd="0" parTransId="{22A4F9E3-6D66-3947-9682-F7A9077A122C}" sibTransId="{22E88091-8E4A-1E4D-A59B-72587E411A16}"/>
    <dgm:cxn modelId="{ECA21EFC-EBBD-9A44-8BF7-BA2EA626614B}" type="presOf" srcId="{CE01A589-0B0B-174C-BD4E-6DF302762D56}" destId="{6CB40982-251C-874C-B8C8-19B9F62FB233}" srcOrd="1" destOrd="1" presId="urn:microsoft.com/office/officeart/2005/8/layout/cycle4"/>
    <dgm:cxn modelId="{EB33CBA5-9F40-1D49-8C1A-14F370D82B90}" type="presOf" srcId="{CE01A589-0B0B-174C-BD4E-6DF302762D56}" destId="{75FD78A2-F865-2D47-8CC2-6D65F44B53C1}" srcOrd="0" destOrd="1" presId="urn:microsoft.com/office/officeart/2005/8/layout/cycle4"/>
    <dgm:cxn modelId="{22FA436A-06E3-D544-A9AB-E829FEFE757E}" type="presOf" srcId="{DC8CCB12-38F3-CC49-BF1A-E3D757693405}" destId="{BB20DBB9-9AF0-A545-9906-EC82947C7E1B}" srcOrd="1" destOrd="1" presId="urn:microsoft.com/office/officeart/2005/8/layout/cycle4"/>
    <dgm:cxn modelId="{CEFDAAFF-4D15-0944-A43B-C73CC69A0C6B}" type="presOf" srcId="{6110BBE9-6563-4548-9A76-50BCF4F66D49}" destId="{D89D10FA-6BE1-0A4C-8ED9-789A3F0373D7}" srcOrd="0" destOrd="0" presId="urn:microsoft.com/office/officeart/2005/8/layout/cycle4"/>
    <dgm:cxn modelId="{539D79D2-DC8F-6A41-B263-DCBACAED5079}" type="presOf" srcId="{DC8CCB12-38F3-CC49-BF1A-E3D757693405}" destId="{103F3908-97F2-6341-857E-73A4519B6C58}" srcOrd="0" destOrd="1" presId="urn:microsoft.com/office/officeart/2005/8/layout/cycle4"/>
    <dgm:cxn modelId="{0FF68877-E2EE-CA48-B525-2BDCE4D699D1}" srcId="{21A7F371-5CB9-0747-8D64-36C1A08B36E0}" destId="{07A6FFFC-E997-124B-A6E4-BA830FDC7F94}" srcOrd="0" destOrd="0" parTransId="{C2D912F4-53BA-584E-BA35-F85C7477D182}" sibTransId="{219E271F-6646-0646-8968-654FE7AFF35B}"/>
    <dgm:cxn modelId="{885033A7-12FC-7E4A-88D9-34AD721231F9}" srcId="{D4CE3105-5247-1043-81F6-BC8F0E71F672}" destId="{A5D3EB17-F90C-A64F-9FFC-C0778AD9E44B}" srcOrd="0" destOrd="0" parTransId="{276297AA-1FDD-E943-8039-33ECCC370489}" sibTransId="{CF220B39-A60B-4F4E-A582-6A7B6C316D60}"/>
    <dgm:cxn modelId="{10D81CFF-FCC0-CB45-AFF0-572F621BB08D}" srcId="{EEEE5EAE-9364-4F4F-B70C-71CE68985CDD}" destId="{4FFF5BBB-B844-9746-A681-086864335423}" srcOrd="1" destOrd="0" parTransId="{BA827042-7274-FA4D-8FCB-B1FC17189179}" sibTransId="{5566588C-13AA-284A-AF27-73AFAAAC4687}"/>
    <dgm:cxn modelId="{4EA07FA8-1711-034D-80A4-D5BF5A86ECD9}" srcId="{C6AF4FCE-1907-5F43-B912-90E2DDC25554}" destId="{C9E197D6-282B-1044-A712-83064AC8C357}" srcOrd="0" destOrd="0" parTransId="{4318A4A4-33F7-AF40-A58B-CD3EAB47F44B}" sibTransId="{CEB2ED09-07D2-164A-B58E-D62341D292A0}"/>
    <dgm:cxn modelId="{FDB9B6D8-EC48-1A4D-B05E-F67C009AB704}" type="presOf" srcId="{21A7F371-5CB9-0747-8D64-36C1A08B36E0}" destId="{685EE379-6C2A-6C47-A8D7-EDFE19A18C0A}" srcOrd="0" destOrd="0" presId="urn:microsoft.com/office/officeart/2005/8/layout/cycle4"/>
    <dgm:cxn modelId="{54834802-85DF-D640-8235-BB12B05939CF}" type="presOf" srcId="{C9E197D6-282B-1044-A712-83064AC8C357}" destId="{BB20DBB9-9AF0-A545-9906-EC82947C7E1B}" srcOrd="1" destOrd="0" presId="urn:microsoft.com/office/officeart/2005/8/layout/cycle4"/>
    <dgm:cxn modelId="{66B19BE3-E63A-214E-9210-B8A107ECF4F8}" srcId="{4FFF5BBB-B844-9746-A681-086864335423}" destId="{6110BBE9-6563-4548-9A76-50BCF4F66D49}" srcOrd="0" destOrd="0" parTransId="{FB6A3712-F328-D94C-A2F3-4C0AEA0BFA4C}" sibTransId="{947EC72D-2DEE-3C4A-8440-04D312C3887E}"/>
    <dgm:cxn modelId="{E05BDCC9-0636-E748-BCA9-403DA986113D}" type="presOf" srcId="{07A6FFFC-E997-124B-A6E4-BA830FDC7F94}" destId="{6CB40982-251C-874C-B8C8-19B9F62FB233}" srcOrd="1" destOrd="0" presId="urn:microsoft.com/office/officeart/2005/8/layout/cycle4"/>
    <dgm:cxn modelId="{6922C98D-BD29-7A4D-91AF-B7333FD63F8F}" type="presOf" srcId="{D4CE3105-5247-1043-81F6-BC8F0E71F672}" destId="{79B5AA77-1C6A-F24A-8DCF-646CEF0A83F6}" srcOrd="0" destOrd="0" presId="urn:microsoft.com/office/officeart/2005/8/layout/cycle4"/>
    <dgm:cxn modelId="{3FE52373-BDB8-A949-A1E8-0680EC163CA6}" srcId="{D4CE3105-5247-1043-81F6-BC8F0E71F672}" destId="{F5872DBB-A4A8-824A-B7BF-7A6539F81075}" srcOrd="1" destOrd="0" parTransId="{C4B81640-AF2C-A041-BA42-2DEEB0CC5AC2}" sibTransId="{3345FAB3-81A1-5843-980C-3F282D09173E}"/>
    <dgm:cxn modelId="{ADA06E13-50DE-404A-9308-22A1B7ACE16B}" type="presOf" srcId="{EEEE5EAE-9364-4F4F-B70C-71CE68985CDD}" destId="{EAB5AA6F-8EA9-5346-A836-37C1D4698EAA}" srcOrd="0" destOrd="0" presId="urn:microsoft.com/office/officeart/2005/8/layout/cycle4"/>
    <dgm:cxn modelId="{36FC6617-64CC-574C-9777-CAD40F59B7C6}" type="presParOf" srcId="{EAB5AA6F-8EA9-5346-A836-37C1D4698EAA}" destId="{78331DC0-FA72-F14F-83AA-3E4EE67EDDC9}" srcOrd="0" destOrd="0" presId="urn:microsoft.com/office/officeart/2005/8/layout/cycle4"/>
    <dgm:cxn modelId="{70310972-840F-6A48-8A8F-5F4F281D18AF}" type="presParOf" srcId="{78331DC0-FA72-F14F-83AA-3E4EE67EDDC9}" destId="{01917A55-E6F8-6244-8B58-8D6982DE21A6}" srcOrd="0" destOrd="0" presId="urn:microsoft.com/office/officeart/2005/8/layout/cycle4"/>
    <dgm:cxn modelId="{AC177027-99AF-DA41-9931-5F62A9BEC1A7}" type="presParOf" srcId="{01917A55-E6F8-6244-8B58-8D6982DE21A6}" destId="{103F3908-97F2-6341-857E-73A4519B6C58}" srcOrd="0" destOrd="0" presId="urn:microsoft.com/office/officeart/2005/8/layout/cycle4"/>
    <dgm:cxn modelId="{5BAC1D34-9720-164F-8948-D71F876D665D}" type="presParOf" srcId="{01917A55-E6F8-6244-8B58-8D6982DE21A6}" destId="{BB20DBB9-9AF0-A545-9906-EC82947C7E1B}" srcOrd="1" destOrd="0" presId="urn:microsoft.com/office/officeart/2005/8/layout/cycle4"/>
    <dgm:cxn modelId="{45CA9743-B04F-CA41-B562-0A21213C5660}" type="presParOf" srcId="{78331DC0-FA72-F14F-83AA-3E4EE67EDDC9}" destId="{5DA80494-5951-0440-B948-FAFFF5BB0F97}" srcOrd="1" destOrd="0" presId="urn:microsoft.com/office/officeart/2005/8/layout/cycle4"/>
    <dgm:cxn modelId="{96F32696-BF8F-3E4B-A65A-90DBC3C73F6A}" type="presParOf" srcId="{5DA80494-5951-0440-B948-FAFFF5BB0F97}" destId="{D89D10FA-6BE1-0A4C-8ED9-789A3F0373D7}" srcOrd="0" destOrd="0" presId="urn:microsoft.com/office/officeart/2005/8/layout/cycle4"/>
    <dgm:cxn modelId="{FD55B3B0-D8EB-DB4F-B264-73C4DADE1203}" type="presParOf" srcId="{5DA80494-5951-0440-B948-FAFFF5BB0F97}" destId="{B7B5269B-C898-A444-8767-05B45BAE6EB1}" srcOrd="1" destOrd="0" presId="urn:microsoft.com/office/officeart/2005/8/layout/cycle4"/>
    <dgm:cxn modelId="{66D008C4-FB6B-0A47-87E7-91FDB1BC0CD6}" type="presParOf" srcId="{78331DC0-FA72-F14F-83AA-3E4EE67EDDC9}" destId="{11BE8939-BE8F-EA4C-8020-998A1361EA62}" srcOrd="2" destOrd="0" presId="urn:microsoft.com/office/officeart/2005/8/layout/cycle4"/>
    <dgm:cxn modelId="{59CE61A2-C7CE-B54B-99DE-7DDD929F8344}" type="presParOf" srcId="{11BE8939-BE8F-EA4C-8020-998A1361EA62}" destId="{75FD78A2-F865-2D47-8CC2-6D65F44B53C1}" srcOrd="0" destOrd="0" presId="urn:microsoft.com/office/officeart/2005/8/layout/cycle4"/>
    <dgm:cxn modelId="{D577E2EA-E75B-3442-98AA-EEDF347A1B01}" type="presParOf" srcId="{11BE8939-BE8F-EA4C-8020-998A1361EA62}" destId="{6CB40982-251C-874C-B8C8-19B9F62FB233}" srcOrd="1" destOrd="0" presId="urn:microsoft.com/office/officeart/2005/8/layout/cycle4"/>
    <dgm:cxn modelId="{24308980-16A8-EE43-BBA3-4D3B80BFEB1B}" type="presParOf" srcId="{78331DC0-FA72-F14F-83AA-3E4EE67EDDC9}" destId="{C9826F72-D321-404E-B72B-6701450DF474}" srcOrd="3" destOrd="0" presId="urn:microsoft.com/office/officeart/2005/8/layout/cycle4"/>
    <dgm:cxn modelId="{A4CD8995-19E4-BC48-A2C8-FEA87466B912}" type="presParOf" srcId="{C9826F72-D321-404E-B72B-6701450DF474}" destId="{1AB860C2-4FB5-014E-B17B-4FD4E625B08B}" srcOrd="0" destOrd="0" presId="urn:microsoft.com/office/officeart/2005/8/layout/cycle4"/>
    <dgm:cxn modelId="{4CE8DB28-0DFC-1D4E-ABB0-A438823389B7}" type="presParOf" srcId="{C9826F72-D321-404E-B72B-6701450DF474}" destId="{C9A22E5D-2200-1149-95F7-8F1BC94724A7}" srcOrd="1" destOrd="0" presId="urn:microsoft.com/office/officeart/2005/8/layout/cycle4"/>
    <dgm:cxn modelId="{17B29602-4C16-9A44-BF99-D35086E469A9}" type="presParOf" srcId="{78331DC0-FA72-F14F-83AA-3E4EE67EDDC9}" destId="{4DCE1713-95BF-5B40-8947-44A4901CDBF1}" srcOrd="4" destOrd="0" presId="urn:microsoft.com/office/officeart/2005/8/layout/cycle4"/>
    <dgm:cxn modelId="{4ED61856-6193-454D-A3B0-F6F4B7D01A76}" type="presParOf" srcId="{EAB5AA6F-8EA9-5346-A836-37C1D4698EAA}" destId="{0216F5BD-E814-584A-801A-1F98109DDDF4}" srcOrd="1" destOrd="0" presId="urn:microsoft.com/office/officeart/2005/8/layout/cycle4"/>
    <dgm:cxn modelId="{D4410B31-7CFB-4141-8143-BBAE39B81ECB}" type="presParOf" srcId="{0216F5BD-E814-584A-801A-1F98109DDDF4}" destId="{17A65B70-5508-0542-9E04-31EED3B5C73D}" srcOrd="0" destOrd="0" presId="urn:microsoft.com/office/officeart/2005/8/layout/cycle4"/>
    <dgm:cxn modelId="{11259541-72C2-7C44-B29C-B5D709E7D173}" type="presParOf" srcId="{0216F5BD-E814-584A-801A-1F98109DDDF4}" destId="{F096CF11-E1A3-994D-AD7C-0242434924C3}" srcOrd="1" destOrd="0" presId="urn:microsoft.com/office/officeart/2005/8/layout/cycle4"/>
    <dgm:cxn modelId="{88F81ACD-5689-D841-A38D-EC5ED7B2A2E2}" type="presParOf" srcId="{0216F5BD-E814-584A-801A-1F98109DDDF4}" destId="{685EE379-6C2A-6C47-A8D7-EDFE19A18C0A}" srcOrd="2" destOrd="0" presId="urn:microsoft.com/office/officeart/2005/8/layout/cycle4"/>
    <dgm:cxn modelId="{65A64F49-E82E-6644-9771-B2AE31BA5206}" type="presParOf" srcId="{0216F5BD-E814-584A-801A-1F98109DDDF4}" destId="{79B5AA77-1C6A-F24A-8DCF-646CEF0A83F6}" srcOrd="3" destOrd="0" presId="urn:microsoft.com/office/officeart/2005/8/layout/cycle4"/>
    <dgm:cxn modelId="{C4246101-C398-FC4E-912D-ECFB10E1F30F}" type="presParOf" srcId="{0216F5BD-E814-584A-801A-1F98109DDDF4}" destId="{00788D92-2F46-B740-A87B-FF22391DF094}" srcOrd="4" destOrd="0" presId="urn:microsoft.com/office/officeart/2005/8/layout/cycle4"/>
    <dgm:cxn modelId="{5554B837-7F45-0C42-A143-4759ED0EC921}" type="presParOf" srcId="{EAB5AA6F-8EA9-5346-A836-37C1D4698EAA}" destId="{DB43DBAC-9E02-B445-B23B-2584CB7015F0}" srcOrd="2" destOrd="0" presId="urn:microsoft.com/office/officeart/2005/8/layout/cycle4"/>
    <dgm:cxn modelId="{412D6196-2AB8-8C47-A948-0353DCEC3C12}" type="presParOf" srcId="{EAB5AA6F-8EA9-5346-A836-37C1D4698EAA}" destId="{0AC3202B-8CBA-E34C-8AB5-2DC8F91E5D81}"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EE5EAE-9364-4F4F-B70C-71CE68985CDD}" type="doc">
      <dgm:prSet loTypeId="urn:microsoft.com/office/officeart/2005/8/layout/hList1" loCatId="" qsTypeId="urn:microsoft.com/office/officeart/2005/8/quickstyle/3d3" qsCatId="3D" csTypeId="urn:microsoft.com/office/officeart/2005/8/colors/accent1_2" csCatId="accent1" phldr="1"/>
      <dgm:spPr/>
      <dgm:t>
        <a:bodyPr/>
        <a:lstStyle/>
        <a:p>
          <a:endParaRPr lang="zh-CN" altLang="en-US"/>
        </a:p>
      </dgm:t>
    </dgm:pt>
    <dgm:pt modelId="{C6AF4FCE-1907-5F43-B912-90E2DDC25554}">
      <dgm:prSet phldrT="[文本]" custT="1"/>
      <dgm:spPr/>
      <dgm:t>
        <a:bodyPr/>
        <a:lstStyle/>
        <a:p>
          <a:r>
            <a:rPr lang="zh-CN" altLang="en-US" sz="2000" dirty="0">
              <a:latin typeface="Microsoft YaHei" panose="020B0503020204020204" pitchFamily="34" charset="-122"/>
              <a:ea typeface="Microsoft YaHei" panose="020B0503020204020204" pitchFamily="34" charset="-122"/>
            </a:rPr>
            <a:t>兼容</a:t>
          </a:r>
        </a:p>
      </dgm:t>
    </dgm:pt>
    <dgm:pt modelId="{AC922217-4FEE-8146-9D3F-00CABCBB6739}" type="parTrans" cxnId="{39841F0D-7C1E-DD43-BF24-9185359F8001}">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469B4BE7-EECA-5140-8BD9-14203DC6C63D}" type="sibTrans" cxnId="{39841F0D-7C1E-DD43-BF24-9185359F8001}">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C9E197D6-282B-1044-A712-83064AC8C357}">
      <dgm:prSet phldrT="[文本]" custT="1"/>
      <dgm:spPr/>
      <dgm:t>
        <a:bodyPr/>
        <a:lstStyle/>
        <a:p>
          <a:r>
            <a:rPr lang="zh-CN" altLang="en-US" sz="2000" dirty="0">
              <a:latin typeface="Microsoft YaHei" panose="020B0503020204020204" pitchFamily="34" charset="-122"/>
              <a:ea typeface="Microsoft YaHei" panose="020B0503020204020204" pitchFamily="34" charset="-122"/>
            </a:rPr>
            <a:t>机型</a:t>
          </a:r>
        </a:p>
      </dgm:t>
    </dgm:pt>
    <dgm:pt modelId="{4318A4A4-33F7-AF40-A58B-CD3EAB47F44B}" type="parTrans" cxnId="{4EA07FA8-1711-034D-80A4-D5BF5A86ECD9}">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CEB2ED09-07D2-164A-B58E-D62341D292A0}" type="sibTrans" cxnId="{4EA07FA8-1711-034D-80A4-D5BF5A86ECD9}">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4FFF5BBB-B844-9746-A681-086864335423}">
      <dgm:prSet phldrT="[文本]" custT="1"/>
      <dgm:spPr/>
      <dgm:t>
        <a:bodyPr/>
        <a:lstStyle/>
        <a:p>
          <a:r>
            <a:rPr lang="zh-CN" altLang="en-US" sz="2000" dirty="0">
              <a:latin typeface="Microsoft YaHei" panose="020B0503020204020204" pitchFamily="34" charset="-122"/>
              <a:ea typeface="Microsoft YaHei" panose="020B0503020204020204" pitchFamily="34" charset="-122"/>
            </a:rPr>
            <a:t>功能</a:t>
          </a:r>
        </a:p>
      </dgm:t>
    </dgm:pt>
    <dgm:pt modelId="{BA827042-7274-FA4D-8FCB-B1FC17189179}" type="parTrans" cxnId="{10D81CFF-FCC0-CB45-AFF0-572F621BB08D}">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5566588C-13AA-284A-AF27-73AFAAAC4687}" type="sibTrans" cxnId="{10D81CFF-FCC0-CB45-AFF0-572F621BB08D}">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6110BBE9-6563-4548-9A76-50BCF4F66D49}">
      <dgm:prSet phldrT="[文本]" custT="1"/>
      <dgm:spPr/>
      <dgm:t>
        <a:bodyPr/>
        <a:lstStyle/>
        <a:p>
          <a:r>
            <a:rPr lang="zh-CN" altLang="en-US" sz="2000" dirty="0">
              <a:latin typeface="Microsoft YaHei" panose="020B0503020204020204" pitchFamily="34" charset="-122"/>
              <a:ea typeface="Microsoft YaHei" panose="020B0503020204020204" pitchFamily="34" charset="-122"/>
            </a:rPr>
            <a:t>用例设计</a:t>
          </a:r>
        </a:p>
      </dgm:t>
    </dgm:pt>
    <dgm:pt modelId="{FB6A3712-F328-D94C-A2F3-4C0AEA0BFA4C}" type="parTrans" cxnId="{66B19BE3-E63A-214E-9210-B8A107ECF4F8}">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947EC72D-2DEE-3C4A-8440-04D312C3887E}" type="sibTrans" cxnId="{66B19BE3-E63A-214E-9210-B8A107ECF4F8}">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21A7F371-5CB9-0747-8D64-36C1A08B36E0}">
      <dgm:prSet phldrT="[文本]" custT="1"/>
      <dgm:spPr/>
      <dgm:t>
        <a:bodyPr/>
        <a:lstStyle/>
        <a:p>
          <a:r>
            <a:rPr lang="zh-CN" altLang="en-US" sz="2000" dirty="0">
              <a:latin typeface="Microsoft YaHei" panose="020B0503020204020204" pitchFamily="34" charset="-122"/>
              <a:ea typeface="Microsoft YaHei" panose="020B0503020204020204" pitchFamily="34" charset="-122"/>
            </a:rPr>
            <a:t>性能</a:t>
          </a:r>
        </a:p>
      </dgm:t>
    </dgm:pt>
    <dgm:pt modelId="{1341CE45-B9C4-7543-8917-D136CB41E185}" type="parTrans" cxnId="{A802EA98-1298-0F49-9975-85311E38F25C}">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0179FD8F-83E8-9A4B-813D-1856E52F7338}" type="sibTrans" cxnId="{A802EA98-1298-0F49-9975-85311E38F25C}">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07A6FFFC-E997-124B-A6E4-BA830FDC7F94}">
      <dgm:prSet phldrT="[文本]" custT="1"/>
      <dgm:spPr/>
      <dgm:t>
        <a:bodyPr/>
        <a:lstStyle/>
        <a:p>
          <a:r>
            <a:rPr lang="zh-CN" altLang="en-US" sz="2000" dirty="0">
              <a:latin typeface="Microsoft YaHei" panose="020B0503020204020204" pitchFamily="34" charset="-122"/>
              <a:ea typeface="Microsoft YaHei" panose="020B0503020204020204" pitchFamily="34" charset="-122"/>
            </a:rPr>
            <a:t>流量预估</a:t>
          </a:r>
        </a:p>
      </dgm:t>
    </dgm:pt>
    <dgm:pt modelId="{C2D912F4-53BA-584E-BA35-F85C7477D182}" type="parTrans" cxnId="{0FF68877-E2EE-CA48-B525-2BDCE4D699D1}">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219E271F-6646-0646-8968-654FE7AFF35B}" type="sibTrans" cxnId="{0FF68877-E2EE-CA48-B525-2BDCE4D699D1}">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D4CE3105-5247-1043-81F6-BC8F0E71F672}">
      <dgm:prSet phldrT="[文本]" custT="1"/>
      <dgm:spPr/>
      <dgm:t>
        <a:bodyPr/>
        <a:lstStyle/>
        <a:p>
          <a:r>
            <a:rPr lang="zh-CN" altLang="en-US" sz="2000" dirty="0">
              <a:latin typeface="Microsoft YaHei" panose="020B0503020204020204" pitchFamily="34" charset="-122"/>
              <a:ea typeface="Microsoft YaHei" panose="020B0503020204020204" pitchFamily="34" charset="-122"/>
            </a:rPr>
            <a:t>安全</a:t>
          </a:r>
        </a:p>
      </dgm:t>
    </dgm:pt>
    <dgm:pt modelId="{62A9B7FD-F074-104E-B54E-9BE65212EE49}" type="parTrans" cxnId="{19C5962D-4B98-FA4B-BBD4-51DC3445127D}">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815E9144-8146-7A42-858E-F3B0D00CB84B}" type="sibTrans" cxnId="{19C5962D-4B98-FA4B-BBD4-51DC3445127D}">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A5D3EB17-F90C-A64F-9FFC-C0778AD9E44B}">
      <dgm:prSet phldrT="[文本]" custT="1"/>
      <dgm:spPr/>
      <dgm:t>
        <a:bodyPr/>
        <a:lstStyle/>
        <a:p>
          <a:r>
            <a:rPr lang="zh-CN" altLang="en-US" sz="2000" dirty="0">
              <a:latin typeface="Microsoft YaHei" panose="020B0503020204020204" pitchFamily="34" charset="-122"/>
              <a:ea typeface="Microsoft YaHei" panose="020B0503020204020204" pitchFamily="34" charset="-122"/>
            </a:rPr>
            <a:t>业务逻辑项</a:t>
          </a:r>
        </a:p>
      </dgm:t>
    </dgm:pt>
    <dgm:pt modelId="{276297AA-1FDD-E943-8039-33ECCC370489}" type="parTrans" cxnId="{885033A7-12FC-7E4A-88D9-34AD721231F9}">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CF220B39-A60B-4F4E-A582-6A7B6C316D60}" type="sibTrans" cxnId="{885033A7-12FC-7E4A-88D9-34AD721231F9}">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DC8CCB12-38F3-CC49-BF1A-E3D757693405}">
      <dgm:prSet phldrT="[文本]" custT="1"/>
      <dgm:spPr/>
      <dgm:t>
        <a:bodyPr/>
        <a:lstStyle/>
        <a:p>
          <a:r>
            <a:rPr lang="zh-CN" altLang="en-US" sz="2000" dirty="0">
              <a:latin typeface="Microsoft YaHei" panose="020B0503020204020204" pitchFamily="34" charset="-122"/>
              <a:ea typeface="Microsoft YaHei" panose="020B0503020204020204" pitchFamily="34" charset="-122"/>
            </a:rPr>
            <a:t>微信账号</a:t>
          </a:r>
        </a:p>
      </dgm:t>
    </dgm:pt>
    <dgm:pt modelId="{239CE7B4-0BA7-A543-9C1D-FE1C690817B3}" type="parTrans" cxnId="{6E5935EA-CAE6-2641-AD9A-CC5FF72A6F1D}">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79AA6C99-2C0A-014A-BF54-E3B19EE13BC8}" type="sibTrans" cxnId="{6E5935EA-CAE6-2641-AD9A-CC5FF72A6F1D}">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F5872DBB-A4A8-824A-B7BF-7A6539F81075}">
      <dgm:prSet phldrT="[文本]" custT="1"/>
      <dgm:spPr/>
      <dgm:t>
        <a:bodyPr/>
        <a:lstStyle/>
        <a:p>
          <a:endParaRPr lang="zh-CN" altLang="en-US" sz="2000" dirty="0">
            <a:latin typeface="Microsoft YaHei" panose="020B0503020204020204" pitchFamily="34" charset="-122"/>
            <a:ea typeface="Microsoft YaHei" panose="020B0503020204020204" pitchFamily="34" charset="-122"/>
          </a:endParaRPr>
        </a:p>
      </dgm:t>
    </dgm:pt>
    <dgm:pt modelId="{C4B81640-AF2C-A041-BA42-2DEEB0CC5AC2}" type="parTrans" cxnId="{3FE52373-BDB8-A949-A1E8-0680EC163CA6}">
      <dgm:prSet/>
      <dgm:spPr/>
      <dgm:t>
        <a:bodyPr/>
        <a:lstStyle/>
        <a:p>
          <a:endParaRPr lang="zh-CN" altLang="en-US" sz="1200"/>
        </a:p>
      </dgm:t>
    </dgm:pt>
    <dgm:pt modelId="{3345FAB3-81A1-5843-980C-3F282D09173E}" type="sibTrans" cxnId="{3FE52373-BDB8-A949-A1E8-0680EC163CA6}">
      <dgm:prSet/>
      <dgm:spPr/>
      <dgm:t>
        <a:bodyPr/>
        <a:lstStyle/>
        <a:p>
          <a:endParaRPr lang="zh-CN" altLang="en-US" sz="1200"/>
        </a:p>
      </dgm:t>
    </dgm:pt>
    <dgm:pt modelId="{04D6E28D-EF75-EC4B-AB27-C7C7456192E6}">
      <dgm:prSet phldrT="[文本]" custT="1"/>
      <dgm:spPr/>
      <dgm:t>
        <a:bodyPr/>
        <a:lstStyle/>
        <a:p>
          <a:r>
            <a:rPr lang="zh-CN" altLang="en-US" sz="2000" dirty="0">
              <a:latin typeface="Microsoft YaHei" panose="020B0503020204020204" pitchFamily="34" charset="-122"/>
              <a:ea typeface="Microsoft YaHei" panose="020B0503020204020204" pitchFamily="34" charset="-122"/>
            </a:rPr>
            <a:t>微信版本</a:t>
          </a:r>
        </a:p>
      </dgm:t>
    </dgm:pt>
    <dgm:pt modelId="{623BA593-66BE-0A41-9437-08E4270F8C02}" type="parTrans" cxnId="{E63614AF-FDBC-2346-8637-D2A62B625ABF}">
      <dgm:prSet/>
      <dgm:spPr/>
      <dgm:t>
        <a:bodyPr/>
        <a:lstStyle/>
        <a:p>
          <a:endParaRPr lang="zh-CN" altLang="en-US" sz="1200"/>
        </a:p>
      </dgm:t>
    </dgm:pt>
    <dgm:pt modelId="{1CF07BCF-0451-1E42-A8D5-63457428E56B}" type="sibTrans" cxnId="{E63614AF-FDBC-2346-8637-D2A62B625ABF}">
      <dgm:prSet/>
      <dgm:spPr/>
      <dgm:t>
        <a:bodyPr/>
        <a:lstStyle/>
        <a:p>
          <a:endParaRPr lang="zh-CN" altLang="en-US" sz="1200"/>
        </a:p>
      </dgm:t>
    </dgm:pt>
    <dgm:pt modelId="{D713FFBA-EE78-E34C-B266-7F06AA3EF471}">
      <dgm:prSet phldrT="[文本]" custT="1"/>
      <dgm:spPr/>
      <dgm:t>
        <a:bodyPr/>
        <a:lstStyle/>
        <a:p>
          <a:r>
            <a:rPr lang="zh-CN" altLang="en-US" sz="2000" dirty="0">
              <a:latin typeface="Microsoft YaHei" panose="020B0503020204020204" pitchFamily="34" charset="-122"/>
              <a:ea typeface="Microsoft YaHei" panose="020B0503020204020204" pitchFamily="34" charset="-122"/>
            </a:rPr>
            <a:t>脚本成功率</a:t>
          </a:r>
        </a:p>
      </dgm:t>
    </dgm:pt>
    <dgm:pt modelId="{C746BEE1-D0A4-CD4F-A98A-4CD1C4F02DD7}" type="parTrans" cxnId="{F159BF7E-A836-474D-9B17-EF3104AA6FBA}">
      <dgm:prSet/>
      <dgm:spPr/>
      <dgm:t>
        <a:bodyPr/>
        <a:lstStyle/>
        <a:p>
          <a:endParaRPr lang="zh-CN" altLang="en-US" sz="1200"/>
        </a:p>
      </dgm:t>
    </dgm:pt>
    <dgm:pt modelId="{8B729BD5-4CBA-E041-8990-A316A30EF1A0}" type="sibTrans" cxnId="{F159BF7E-A836-474D-9B17-EF3104AA6FBA}">
      <dgm:prSet/>
      <dgm:spPr/>
      <dgm:t>
        <a:bodyPr/>
        <a:lstStyle/>
        <a:p>
          <a:endParaRPr lang="zh-CN" altLang="en-US" sz="1200"/>
        </a:p>
      </dgm:t>
    </dgm:pt>
    <dgm:pt modelId="{4FC89647-3959-E14C-9495-9CE82C7ED258}">
      <dgm:prSet phldrT="[文本]" custT="1"/>
      <dgm:spPr/>
      <dgm:t>
        <a:bodyPr/>
        <a:lstStyle/>
        <a:p>
          <a:r>
            <a:rPr lang="zh-CN" altLang="en-US" sz="2000" dirty="0">
              <a:latin typeface="Microsoft YaHei" panose="020B0503020204020204" pitchFamily="34" charset="-122"/>
              <a:ea typeface="Microsoft YaHei" panose="020B0503020204020204" pitchFamily="34" charset="-122"/>
            </a:rPr>
            <a:t>部署稳定性</a:t>
          </a:r>
        </a:p>
      </dgm:t>
    </dgm:pt>
    <dgm:pt modelId="{CC94EE63-CCC5-F647-BBB3-EF1BDC330A6E}" type="parTrans" cxnId="{5CA98162-CF64-584A-92E5-54BCB4D411F9}">
      <dgm:prSet/>
      <dgm:spPr/>
      <dgm:t>
        <a:bodyPr/>
        <a:lstStyle/>
        <a:p>
          <a:endParaRPr lang="zh-CN" altLang="en-US" sz="1200"/>
        </a:p>
      </dgm:t>
    </dgm:pt>
    <dgm:pt modelId="{5754E390-DAB0-AE41-90F5-EE0A23E36C84}" type="sibTrans" cxnId="{5CA98162-CF64-584A-92E5-54BCB4D411F9}">
      <dgm:prSet/>
      <dgm:spPr/>
      <dgm:t>
        <a:bodyPr/>
        <a:lstStyle/>
        <a:p>
          <a:endParaRPr lang="zh-CN" altLang="en-US" sz="1200"/>
        </a:p>
      </dgm:t>
    </dgm:pt>
    <dgm:pt modelId="{104868E9-A97D-4996-9199-A6773603CF6D}">
      <dgm:prSet phldrT="[文本]" custT="1"/>
      <dgm:spPr/>
      <dgm:t>
        <a:bodyPr/>
        <a:lstStyle/>
        <a:p>
          <a:r>
            <a:rPr lang="zh-CN" altLang="en-US" sz="2000" dirty="0">
              <a:latin typeface="Microsoft YaHei" panose="020B0503020204020204" pitchFamily="34" charset="-122"/>
              <a:ea typeface="Microsoft YaHei" panose="020B0503020204020204" pitchFamily="34" charset="-122"/>
            </a:rPr>
            <a:t>性能优化</a:t>
          </a:r>
        </a:p>
      </dgm:t>
    </dgm:pt>
    <dgm:pt modelId="{05412591-F9EF-4B2D-A5FC-3DD431C49641}" type="parTrans" cxnId="{105595B8-7245-40BD-815F-3E4DB5605A20}">
      <dgm:prSet/>
      <dgm:spPr/>
      <dgm:t>
        <a:bodyPr/>
        <a:lstStyle/>
        <a:p>
          <a:endParaRPr lang="zh-CN" altLang="en-US" sz="1200"/>
        </a:p>
      </dgm:t>
    </dgm:pt>
    <dgm:pt modelId="{E4409CD8-4A92-49C6-AE5E-8907A0C0854D}" type="sibTrans" cxnId="{105595B8-7245-40BD-815F-3E4DB5605A20}">
      <dgm:prSet/>
      <dgm:spPr/>
      <dgm:t>
        <a:bodyPr/>
        <a:lstStyle/>
        <a:p>
          <a:endParaRPr lang="zh-CN" altLang="en-US" sz="1200"/>
        </a:p>
      </dgm:t>
    </dgm:pt>
    <dgm:pt modelId="{29D779B5-D4EB-402A-9A9A-4EE89DDD49A0}">
      <dgm:prSet phldrT="[文本]" custT="1"/>
      <dgm:spPr/>
      <dgm:t>
        <a:bodyPr/>
        <a:lstStyle/>
        <a:p>
          <a:r>
            <a:rPr lang="zh-CN" altLang="en-US" sz="2000" dirty="0">
              <a:latin typeface="Microsoft YaHei" panose="020B0503020204020204" pitchFamily="34" charset="-122"/>
              <a:ea typeface="Microsoft YaHei" panose="020B0503020204020204" pitchFamily="34" charset="-122"/>
            </a:rPr>
            <a:t>问题瓶颈</a:t>
          </a:r>
        </a:p>
      </dgm:t>
    </dgm:pt>
    <dgm:pt modelId="{021D482B-5F16-4826-91B2-6AF9D630806D}" type="parTrans" cxnId="{CEBEA862-792B-4B96-AD46-BB32D43843C8}">
      <dgm:prSet/>
      <dgm:spPr/>
      <dgm:t>
        <a:bodyPr/>
        <a:lstStyle/>
        <a:p>
          <a:endParaRPr lang="zh-CN" altLang="en-US" sz="1200"/>
        </a:p>
      </dgm:t>
    </dgm:pt>
    <dgm:pt modelId="{D0E41620-5DD2-465F-AD05-F70FC3B46191}" type="sibTrans" cxnId="{CEBEA862-792B-4B96-AD46-BB32D43843C8}">
      <dgm:prSet/>
      <dgm:spPr/>
      <dgm:t>
        <a:bodyPr/>
        <a:lstStyle/>
        <a:p>
          <a:endParaRPr lang="zh-CN" altLang="en-US" sz="1200"/>
        </a:p>
      </dgm:t>
    </dgm:pt>
    <dgm:pt modelId="{38068737-6385-472D-BC19-1BA69AD0D215}">
      <dgm:prSet phldrT="[文本]" custT="1"/>
      <dgm:spPr/>
      <dgm:t>
        <a:bodyPr/>
        <a:lstStyle/>
        <a:p>
          <a:endParaRPr lang="zh-CN" altLang="en-US" sz="2000" dirty="0">
            <a:latin typeface="Microsoft YaHei" panose="020B0503020204020204" pitchFamily="34" charset="-122"/>
            <a:ea typeface="Microsoft YaHei" panose="020B0503020204020204" pitchFamily="34" charset="-122"/>
          </a:endParaRPr>
        </a:p>
      </dgm:t>
    </dgm:pt>
    <dgm:pt modelId="{B9C5CDCC-F5EC-46FB-83F7-51A5C203F16A}" type="parTrans" cxnId="{328087C9-E716-4B24-AF5C-2AB40DB47C42}">
      <dgm:prSet/>
      <dgm:spPr/>
      <dgm:t>
        <a:bodyPr/>
        <a:lstStyle/>
        <a:p>
          <a:endParaRPr lang="zh-CN" altLang="en-US" sz="1200"/>
        </a:p>
      </dgm:t>
    </dgm:pt>
    <dgm:pt modelId="{60199457-70BC-4918-AEAE-7920AABC96A1}" type="sibTrans" cxnId="{328087C9-E716-4B24-AF5C-2AB40DB47C42}">
      <dgm:prSet/>
      <dgm:spPr/>
      <dgm:t>
        <a:bodyPr/>
        <a:lstStyle/>
        <a:p>
          <a:endParaRPr lang="zh-CN" altLang="en-US" sz="1200"/>
        </a:p>
      </dgm:t>
    </dgm:pt>
    <dgm:pt modelId="{A9C79245-7C45-4596-A092-379746262A0C}">
      <dgm:prSet phldrT="[文本]" custT="1"/>
      <dgm:spPr/>
      <dgm:t>
        <a:bodyPr/>
        <a:lstStyle/>
        <a:p>
          <a:r>
            <a:rPr lang="zh-CN" altLang="en-US" sz="2000" dirty="0">
              <a:latin typeface="Microsoft YaHei" panose="020B0503020204020204" pitchFamily="34" charset="-122"/>
              <a:ea typeface="Microsoft YaHei" panose="020B0503020204020204" pitchFamily="34" charset="-122"/>
            </a:rPr>
            <a:t>稳定性</a:t>
          </a:r>
        </a:p>
      </dgm:t>
    </dgm:pt>
    <dgm:pt modelId="{05968AF7-BB28-467D-B596-EEAD477732A5}" type="parTrans" cxnId="{9CE04D61-B079-4BEB-B924-4A809F638AB6}">
      <dgm:prSet/>
      <dgm:spPr/>
      <dgm:t>
        <a:bodyPr/>
        <a:lstStyle/>
        <a:p>
          <a:endParaRPr lang="zh-CN" altLang="en-US"/>
        </a:p>
      </dgm:t>
    </dgm:pt>
    <dgm:pt modelId="{996D7814-F85D-40EC-8C31-4F9C0CBF9AEF}" type="sibTrans" cxnId="{9CE04D61-B079-4BEB-B924-4A809F638AB6}">
      <dgm:prSet/>
      <dgm:spPr/>
      <dgm:t>
        <a:bodyPr/>
        <a:lstStyle/>
        <a:p>
          <a:endParaRPr lang="zh-CN" altLang="en-US"/>
        </a:p>
      </dgm:t>
    </dgm:pt>
    <dgm:pt modelId="{8FC36B38-21E6-4452-9BED-A208C48E51AC}">
      <dgm:prSet phldrT="[文本]" custT="1"/>
      <dgm:spPr/>
      <dgm:t>
        <a:bodyPr/>
        <a:lstStyle/>
        <a:p>
          <a:r>
            <a:rPr lang="zh-CN" altLang="en-US" sz="2000" dirty="0">
              <a:latin typeface="Microsoft YaHei" panose="020B0503020204020204" pitchFamily="34" charset="-122"/>
              <a:ea typeface="Microsoft YaHei" panose="020B0503020204020204" pitchFamily="34" charset="-122"/>
            </a:rPr>
            <a:t>问题库</a:t>
          </a:r>
        </a:p>
      </dgm:t>
    </dgm:pt>
    <dgm:pt modelId="{566654A4-1A51-4401-B88E-CD2EE5A1B39C}" type="parTrans" cxnId="{4D9B090B-A83D-4140-B315-AFD3A3D7F373}">
      <dgm:prSet/>
      <dgm:spPr/>
    </dgm:pt>
    <dgm:pt modelId="{C4DF87E1-FAD2-46AB-B002-E78555E982E0}" type="sibTrans" cxnId="{4D9B090B-A83D-4140-B315-AFD3A3D7F373}">
      <dgm:prSet/>
      <dgm:spPr/>
    </dgm:pt>
    <dgm:pt modelId="{F18EF503-9146-4040-840E-2C51DF356744}">
      <dgm:prSet phldrT="[文本]" custT="1"/>
      <dgm:spPr/>
      <dgm:t>
        <a:bodyPr/>
        <a:lstStyle/>
        <a:p>
          <a:r>
            <a:rPr lang="zh-CN" altLang="en-US" sz="2000" dirty="0">
              <a:latin typeface="Microsoft YaHei" panose="020B0503020204020204" pitchFamily="34" charset="-122"/>
              <a:ea typeface="Microsoft YaHei" panose="020B0503020204020204" pitchFamily="34" charset="-122"/>
            </a:rPr>
            <a:t>扫描能力</a:t>
          </a:r>
        </a:p>
      </dgm:t>
    </dgm:pt>
    <dgm:pt modelId="{55B5E2B1-0EBD-46F2-8CA8-ABEE5C399A77}" type="parTrans" cxnId="{A65997CA-DD12-4A42-A5C3-33A6D340F060}">
      <dgm:prSet/>
      <dgm:spPr/>
    </dgm:pt>
    <dgm:pt modelId="{1D3CC8F1-8472-48E8-BF7B-C9E21B624472}" type="sibTrans" cxnId="{A65997CA-DD12-4A42-A5C3-33A6D340F060}">
      <dgm:prSet/>
      <dgm:spPr/>
    </dgm:pt>
    <dgm:pt modelId="{B475A681-7604-E742-A0F8-5BBCC6898A0D}" type="pres">
      <dgm:prSet presAssocID="{EEEE5EAE-9364-4F4F-B70C-71CE68985CDD}" presName="Name0" presStyleCnt="0">
        <dgm:presLayoutVars>
          <dgm:dir/>
          <dgm:animLvl val="lvl"/>
          <dgm:resizeHandles val="exact"/>
        </dgm:presLayoutVars>
      </dgm:prSet>
      <dgm:spPr/>
      <dgm:t>
        <a:bodyPr/>
        <a:lstStyle/>
        <a:p>
          <a:endParaRPr lang="zh-CN" altLang="en-US"/>
        </a:p>
      </dgm:t>
    </dgm:pt>
    <dgm:pt modelId="{D4B52D69-DA54-3349-B389-305F333589AC}" type="pres">
      <dgm:prSet presAssocID="{C6AF4FCE-1907-5F43-B912-90E2DDC25554}" presName="composite" presStyleCnt="0"/>
      <dgm:spPr/>
    </dgm:pt>
    <dgm:pt modelId="{58691E34-DCEB-294A-A636-656796FF5587}" type="pres">
      <dgm:prSet presAssocID="{C6AF4FCE-1907-5F43-B912-90E2DDC25554}" presName="parTx" presStyleLbl="alignNode1" presStyleIdx="0" presStyleCnt="4">
        <dgm:presLayoutVars>
          <dgm:chMax val="0"/>
          <dgm:chPref val="0"/>
          <dgm:bulletEnabled val="1"/>
        </dgm:presLayoutVars>
      </dgm:prSet>
      <dgm:spPr/>
      <dgm:t>
        <a:bodyPr/>
        <a:lstStyle/>
        <a:p>
          <a:endParaRPr lang="zh-CN" altLang="en-US"/>
        </a:p>
      </dgm:t>
    </dgm:pt>
    <dgm:pt modelId="{DFF6BC96-8F5A-9D45-83EB-5922ADE6E01E}" type="pres">
      <dgm:prSet presAssocID="{C6AF4FCE-1907-5F43-B912-90E2DDC25554}" presName="desTx" presStyleLbl="alignAccFollowNode1" presStyleIdx="0" presStyleCnt="4">
        <dgm:presLayoutVars>
          <dgm:bulletEnabled val="1"/>
        </dgm:presLayoutVars>
      </dgm:prSet>
      <dgm:spPr/>
      <dgm:t>
        <a:bodyPr/>
        <a:lstStyle/>
        <a:p>
          <a:endParaRPr lang="zh-CN" altLang="en-US"/>
        </a:p>
      </dgm:t>
    </dgm:pt>
    <dgm:pt modelId="{67A46B8E-8C9B-0F41-8D72-0ABBEE0D6D39}" type="pres">
      <dgm:prSet presAssocID="{469B4BE7-EECA-5140-8BD9-14203DC6C63D}" presName="space" presStyleCnt="0"/>
      <dgm:spPr/>
    </dgm:pt>
    <dgm:pt modelId="{57048513-2DA6-AD4E-9CFE-55624521B520}" type="pres">
      <dgm:prSet presAssocID="{4FFF5BBB-B844-9746-A681-086864335423}" presName="composite" presStyleCnt="0"/>
      <dgm:spPr/>
    </dgm:pt>
    <dgm:pt modelId="{6416600D-D847-CA44-B7AD-88EE805CFAA0}" type="pres">
      <dgm:prSet presAssocID="{4FFF5BBB-B844-9746-A681-086864335423}" presName="parTx" presStyleLbl="alignNode1" presStyleIdx="1" presStyleCnt="4">
        <dgm:presLayoutVars>
          <dgm:chMax val="0"/>
          <dgm:chPref val="0"/>
          <dgm:bulletEnabled val="1"/>
        </dgm:presLayoutVars>
      </dgm:prSet>
      <dgm:spPr/>
      <dgm:t>
        <a:bodyPr/>
        <a:lstStyle/>
        <a:p>
          <a:endParaRPr lang="zh-CN" altLang="en-US"/>
        </a:p>
      </dgm:t>
    </dgm:pt>
    <dgm:pt modelId="{998719ED-1DC8-F74C-A64B-75A7499C14C9}" type="pres">
      <dgm:prSet presAssocID="{4FFF5BBB-B844-9746-A681-086864335423}" presName="desTx" presStyleLbl="alignAccFollowNode1" presStyleIdx="1" presStyleCnt="4">
        <dgm:presLayoutVars>
          <dgm:bulletEnabled val="1"/>
        </dgm:presLayoutVars>
      </dgm:prSet>
      <dgm:spPr/>
      <dgm:t>
        <a:bodyPr/>
        <a:lstStyle/>
        <a:p>
          <a:endParaRPr lang="zh-CN" altLang="en-US"/>
        </a:p>
      </dgm:t>
    </dgm:pt>
    <dgm:pt modelId="{A46BBEB1-6F09-7645-A9E6-0043805691AA}" type="pres">
      <dgm:prSet presAssocID="{5566588C-13AA-284A-AF27-73AFAAAC4687}" presName="space" presStyleCnt="0"/>
      <dgm:spPr/>
    </dgm:pt>
    <dgm:pt modelId="{A34637AE-69AC-5E42-B705-65E3C285C3A2}" type="pres">
      <dgm:prSet presAssocID="{21A7F371-5CB9-0747-8D64-36C1A08B36E0}" presName="composite" presStyleCnt="0"/>
      <dgm:spPr/>
    </dgm:pt>
    <dgm:pt modelId="{ADEA7953-9962-7A4E-84DF-636B2957EFD2}" type="pres">
      <dgm:prSet presAssocID="{21A7F371-5CB9-0747-8D64-36C1A08B36E0}" presName="parTx" presStyleLbl="alignNode1" presStyleIdx="2" presStyleCnt="4">
        <dgm:presLayoutVars>
          <dgm:chMax val="0"/>
          <dgm:chPref val="0"/>
          <dgm:bulletEnabled val="1"/>
        </dgm:presLayoutVars>
      </dgm:prSet>
      <dgm:spPr/>
      <dgm:t>
        <a:bodyPr/>
        <a:lstStyle/>
        <a:p>
          <a:endParaRPr lang="zh-CN" altLang="en-US"/>
        </a:p>
      </dgm:t>
    </dgm:pt>
    <dgm:pt modelId="{32422E47-4E9A-F640-87AE-D4F6E9FC1D97}" type="pres">
      <dgm:prSet presAssocID="{21A7F371-5CB9-0747-8D64-36C1A08B36E0}" presName="desTx" presStyleLbl="alignAccFollowNode1" presStyleIdx="2" presStyleCnt="4">
        <dgm:presLayoutVars>
          <dgm:bulletEnabled val="1"/>
        </dgm:presLayoutVars>
      </dgm:prSet>
      <dgm:spPr/>
      <dgm:t>
        <a:bodyPr/>
        <a:lstStyle/>
        <a:p>
          <a:endParaRPr lang="zh-CN" altLang="en-US"/>
        </a:p>
      </dgm:t>
    </dgm:pt>
    <dgm:pt modelId="{A4F9338C-3393-A146-8A47-B2B3A70F7CFD}" type="pres">
      <dgm:prSet presAssocID="{0179FD8F-83E8-9A4B-813D-1856E52F7338}" presName="space" presStyleCnt="0"/>
      <dgm:spPr/>
    </dgm:pt>
    <dgm:pt modelId="{039FA368-7888-2645-B133-DEF5B055929C}" type="pres">
      <dgm:prSet presAssocID="{D4CE3105-5247-1043-81F6-BC8F0E71F672}" presName="composite" presStyleCnt="0"/>
      <dgm:spPr/>
    </dgm:pt>
    <dgm:pt modelId="{EDDF5AB8-D1D7-064C-B026-620C43D59AE2}" type="pres">
      <dgm:prSet presAssocID="{D4CE3105-5247-1043-81F6-BC8F0E71F672}" presName="parTx" presStyleLbl="alignNode1" presStyleIdx="3" presStyleCnt="4">
        <dgm:presLayoutVars>
          <dgm:chMax val="0"/>
          <dgm:chPref val="0"/>
          <dgm:bulletEnabled val="1"/>
        </dgm:presLayoutVars>
      </dgm:prSet>
      <dgm:spPr/>
      <dgm:t>
        <a:bodyPr/>
        <a:lstStyle/>
        <a:p>
          <a:endParaRPr lang="zh-CN" altLang="en-US"/>
        </a:p>
      </dgm:t>
    </dgm:pt>
    <dgm:pt modelId="{3C8BA059-E231-AD4D-AF24-2E1A521E9537}" type="pres">
      <dgm:prSet presAssocID="{D4CE3105-5247-1043-81F6-BC8F0E71F672}" presName="desTx" presStyleLbl="alignAccFollowNode1" presStyleIdx="3" presStyleCnt="4">
        <dgm:presLayoutVars>
          <dgm:bulletEnabled val="1"/>
        </dgm:presLayoutVars>
      </dgm:prSet>
      <dgm:spPr/>
      <dgm:t>
        <a:bodyPr/>
        <a:lstStyle/>
        <a:p>
          <a:endParaRPr lang="zh-CN" altLang="en-US"/>
        </a:p>
      </dgm:t>
    </dgm:pt>
  </dgm:ptLst>
  <dgm:cxnLst>
    <dgm:cxn modelId="{23CA3346-7A45-CB41-B8D7-121CE27DC26C}" type="presOf" srcId="{A5D3EB17-F90C-A64F-9FFC-C0778AD9E44B}" destId="{3C8BA059-E231-AD4D-AF24-2E1A521E9537}" srcOrd="0" destOrd="1" presId="urn:microsoft.com/office/officeart/2005/8/layout/hList1"/>
    <dgm:cxn modelId="{E63614AF-FDBC-2346-8637-D2A62B625ABF}" srcId="{C6AF4FCE-1907-5F43-B912-90E2DDC25554}" destId="{04D6E28D-EF75-EC4B-AB27-C7C7456192E6}" srcOrd="3" destOrd="0" parTransId="{623BA593-66BE-0A41-9437-08E4270F8C02}" sibTransId="{1CF07BCF-0451-1E42-A8D5-63457428E56B}"/>
    <dgm:cxn modelId="{328087C9-E716-4B24-AF5C-2AB40DB47C42}" srcId="{21A7F371-5CB9-0747-8D64-36C1A08B36E0}" destId="{38068737-6385-472D-BC19-1BA69AD0D215}" srcOrd="4" destOrd="0" parTransId="{B9C5CDCC-F5EC-46FB-83F7-51A5C203F16A}" sibTransId="{60199457-70BC-4918-AEAE-7920AABC96A1}"/>
    <dgm:cxn modelId="{FDC9EAAA-B45B-7D48-AEAB-CA0F8883BCA4}" type="presOf" srcId="{6110BBE9-6563-4548-9A76-50BCF4F66D49}" destId="{998719ED-1DC8-F74C-A64B-75A7499C14C9}" srcOrd="0" destOrd="0" presId="urn:microsoft.com/office/officeart/2005/8/layout/hList1"/>
    <dgm:cxn modelId="{C8ABAAB3-3B56-F547-A75B-94A6DF46A0B4}" type="presOf" srcId="{C9E197D6-282B-1044-A712-83064AC8C357}" destId="{DFF6BC96-8F5A-9D45-83EB-5922ADE6E01E}" srcOrd="0" destOrd="0" presId="urn:microsoft.com/office/officeart/2005/8/layout/hList1"/>
    <dgm:cxn modelId="{A21E7847-1B77-4F4E-BDD4-A3FB91745A46}" type="presOf" srcId="{04D6E28D-EF75-EC4B-AB27-C7C7456192E6}" destId="{DFF6BC96-8F5A-9D45-83EB-5922ADE6E01E}" srcOrd="0" destOrd="3" presId="urn:microsoft.com/office/officeart/2005/8/layout/hList1"/>
    <dgm:cxn modelId="{3FE52373-BDB8-A949-A1E8-0680EC163CA6}" srcId="{D4CE3105-5247-1043-81F6-BC8F0E71F672}" destId="{F5872DBB-A4A8-824A-B7BF-7A6539F81075}" srcOrd="3" destOrd="0" parTransId="{C4B81640-AF2C-A041-BA42-2DEEB0CC5AC2}" sibTransId="{3345FAB3-81A1-5843-980C-3F282D09173E}"/>
    <dgm:cxn modelId="{A65997CA-DD12-4A42-A5C3-33A6D340F060}" srcId="{D4CE3105-5247-1043-81F6-BC8F0E71F672}" destId="{F18EF503-9146-4040-840E-2C51DF356744}" srcOrd="0" destOrd="0" parTransId="{55B5E2B1-0EBD-46F2-8CA8-ABEE5C399A77}" sibTransId="{1D3CC8F1-8472-48E8-BF7B-C9E21B624472}"/>
    <dgm:cxn modelId="{10D81CFF-FCC0-CB45-AFF0-572F621BB08D}" srcId="{EEEE5EAE-9364-4F4F-B70C-71CE68985CDD}" destId="{4FFF5BBB-B844-9746-A681-086864335423}" srcOrd="1" destOrd="0" parTransId="{BA827042-7274-FA4D-8FCB-B1FC17189179}" sibTransId="{5566588C-13AA-284A-AF27-73AFAAAC4687}"/>
    <dgm:cxn modelId="{1A1EB914-5AF0-8741-A61C-64F379A23A9F}" type="presOf" srcId="{EEEE5EAE-9364-4F4F-B70C-71CE68985CDD}" destId="{B475A681-7604-E742-A0F8-5BBCC6898A0D}" srcOrd="0" destOrd="0" presId="urn:microsoft.com/office/officeart/2005/8/layout/hList1"/>
    <dgm:cxn modelId="{5CA98162-CF64-584A-92E5-54BCB4D411F9}" srcId="{C6AF4FCE-1907-5F43-B912-90E2DDC25554}" destId="{4FC89647-3959-E14C-9495-9CE82C7ED258}" srcOrd="4" destOrd="0" parTransId="{CC94EE63-CCC5-F647-BBB3-EF1BDC330A6E}" sibTransId="{5754E390-DAB0-AE41-90F5-EE0A23E36C84}"/>
    <dgm:cxn modelId="{2782C806-909E-094A-9F71-B39AB5B7C198}" type="presOf" srcId="{F5872DBB-A4A8-824A-B7BF-7A6539F81075}" destId="{3C8BA059-E231-AD4D-AF24-2E1A521E9537}" srcOrd="0" destOrd="3" presId="urn:microsoft.com/office/officeart/2005/8/layout/hList1"/>
    <dgm:cxn modelId="{2C12B744-EF1D-4A1A-8364-B82AF692A90C}" type="presOf" srcId="{38068737-6385-472D-BC19-1BA69AD0D215}" destId="{32422E47-4E9A-F640-87AE-D4F6E9FC1D97}" srcOrd="0" destOrd="4" presId="urn:microsoft.com/office/officeart/2005/8/layout/hList1"/>
    <dgm:cxn modelId="{CEBEA862-792B-4B96-AD46-BB32D43843C8}" srcId="{21A7F371-5CB9-0747-8D64-36C1A08B36E0}" destId="{29D779B5-D4EB-402A-9A9A-4EE89DDD49A0}" srcOrd="3" destOrd="0" parTransId="{021D482B-5F16-4826-91B2-6AF9D630806D}" sibTransId="{D0E41620-5DD2-465F-AD05-F70FC3B46191}"/>
    <dgm:cxn modelId="{19C5962D-4B98-FA4B-BBD4-51DC3445127D}" srcId="{EEEE5EAE-9364-4F4F-B70C-71CE68985CDD}" destId="{D4CE3105-5247-1043-81F6-BC8F0E71F672}" srcOrd="3" destOrd="0" parTransId="{62A9B7FD-F074-104E-B54E-9BE65212EE49}" sibTransId="{815E9144-8146-7A42-858E-F3B0D00CB84B}"/>
    <dgm:cxn modelId="{D49371F6-EFBD-0347-88DC-37C5BEE328AD}" type="presOf" srcId="{DC8CCB12-38F3-CC49-BF1A-E3D757693405}" destId="{DFF6BC96-8F5A-9D45-83EB-5922ADE6E01E}" srcOrd="0" destOrd="2" presId="urn:microsoft.com/office/officeart/2005/8/layout/hList1"/>
    <dgm:cxn modelId="{005DA5DD-7249-425F-BDE6-DAE25B9F4442}" type="presOf" srcId="{8FC36B38-21E6-4452-9BED-A208C48E51AC}" destId="{3C8BA059-E231-AD4D-AF24-2E1A521E9537}" srcOrd="0" destOrd="2" presId="urn:microsoft.com/office/officeart/2005/8/layout/hList1"/>
    <dgm:cxn modelId="{4D8B136D-B8E8-8449-AED5-EF92D9C3C167}" type="presOf" srcId="{07A6FFFC-E997-124B-A6E4-BA830FDC7F94}" destId="{32422E47-4E9A-F640-87AE-D4F6E9FC1D97}" srcOrd="0" destOrd="0" presId="urn:microsoft.com/office/officeart/2005/8/layout/hList1"/>
    <dgm:cxn modelId="{0949A71A-5FC9-2240-BCD1-6DE310F226A4}" type="presOf" srcId="{D713FFBA-EE78-E34C-B266-7F06AA3EF471}" destId="{DFF6BC96-8F5A-9D45-83EB-5922ADE6E01E}" srcOrd="0" destOrd="1" presId="urn:microsoft.com/office/officeart/2005/8/layout/hList1"/>
    <dgm:cxn modelId="{AB67F826-511D-6142-AD84-DD8AD3AEDD43}" type="presOf" srcId="{4FC89647-3959-E14C-9495-9CE82C7ED258}" destId="{DFF6BC96-8F5A-9D45-83EB-5922ADE6E01E}" srcOrd="0" destOrd="4" presId="urn:microsoft.com/office/officeart/2005/8/layout/hList1"/>
    <dgm:cxn modelId="{F159BF7E-A836-474D-9B17-EF3104AA6FBA}" srcId="{C6AF4FCE-1907-5F43-B912-90E2DDC25554}" destId="{D713FFBA-EE78-E34C-B266-7F06AA3EF471}" srcOrd="1" destOrd="0" parTransId="{C746BEE1-D0A4-CD4F-A98A-4CD1C4F02DD7}" sibTransId="{8B729BD5-4CBA-E041-8990-A316A30EF1A0}"/>
    <dgm:cxn modelId="{A802EA98-1298-0F49-9975-85311E38F25C}" srcId="{EEEE5EAE-9364-4F4F-B70C-71CE68985CDD}" destId="{21A7F371-5CB9-0747-8D64-36C1A08B36E0}" srcOrd="2" destOrd="0" parTransId="{1341CE45-B9C4-7543-8917-D136CB41E185}" sibTransId="{0179FD8F-83E8-9A4B-813D-1856E52F7338}"/>
    <dgm:cxn modelId="{0E49A13D-5F15-8845-98AE-6D5897F1DED7}" type="presOf" srcId="{4FFF5BBB-B844-9746-A681-086864335423}" destId="{6416600D-D847-CA44-B7AD-88EE805CFAA0}" srcOrd="0" destOrd="0" presId="urn:microsoft.com/office/officeart/2005/8/layout/hList1"/>
    <dgm:cxn modelId="{79EF9EE6-5956-F144-A77E-157F84485EC2}" type="presOf" srcId="{D4CE3105-5247-1043-81F6-BC8F0E71F672}" destId="{EDDF5AB8-D1D7-064C-B026-620C43D59AE2}" srcOrd="0" destOrd="0" presId="urn:microsoft.com/office/officeart/2005/8/layout/hList1"/>
    <dgm:cxn modelId="{CE7F7BFE-FE5B-E14B-86CC-BDBA33C7B5FE}" type="presOf" srcId="{C6AF4FCE-1907-5F43-B912-90E2DDC25554}" destId="{58691E34-DCEB-294A-A636-656796FF5587}" srcOrd="0" destOrd="0" presId="urn:microsoft.com/office/officeart/2005/8/layout/hList1"/>
    <dgm:cxn modelId="{0FF68877-E2EE-CA48-B525-2BDCE4D699D1}" srcId="{21A7F371-5CB9-0747-8D64-36C1A08B36E0}" destId="{07A6FFFC-E997-124B-A6E4-BA830FDC7F94}" srcOrd="0" destOrd="0" parTransId="{C2D912F4-53BA-584E-BA35-F85C7477D182}" sibTransId="{219E271F-6646-0646-8968-654FE7AFF35B}"/>
    <dgm:cxn modelId="{9CE04D61-B079-4BEB-B924-4A809F638AB6}" srcId="{21A7F371-5CB9-0747-8D64-36C1A08B36E0}" destId="{A9C79245-7C45-4596-A092-379746262A0C}" srcOrd="1" destOrd="0" parTransId="{05968AF7-BB28-467D-B596-EEAD477732A5}" sibTransId="{996D7814-F85D-40EC-8C31-4F9C0CBF9AEF}"/>
    <dgm:cxn modelId="{08DF29FF-4C56-4BB4-A74F-4B76511302E1}" type="presOf" srcId="{F18EF503-9146-4040-840E-2C51DF356744}" destId="{3C8BA059-E231-AD4D-AF24-2E1A521E9537}" srcOrd="0" destOrd="0" presId="urn:microsoft.com/office/officeart/2005/8/layout/hList1"/>
    <dgm:cxn modelId="{39841F0D-7C1E-DD43-BF24-9185359F8001}" srcId="{EEEE5EAE-9364-4F4F-B70C-71CE68985CDD}" destId="{C6AF4FCE-1907-5F43-B912-90E2DDC25554}" srcOrd="0" destOrd="0" parTransId="{AC922217-4FEE-8146-9D3F-00CABCBB6739}" sibTransId="{469B4BE7-EECA-5140-8BD9-14203DC6C63D}"/>
    <dgm:cxn modelId="{105595B8-7245-40BD-815F-3E4DB5605A20}" srcId="{21A7F371-5CB9-0747-8D64-36C1A08B36E0}" destId="{104868E9-A97D-4996-9199-A6773603CF6D}" srcOrd="2" destOrd="0" parTransId="{05412591-F9EF-4B2D-A5FC-3DD431C49641}" sibTransId="{E4409CD8-4A92-49C6-AE5E-8907A0C0854D}"/>
    <dgm:cxn modelId="{73D5551D-B7D5-49D2-8718-8EEC96DBE8EF}" type="presOf" srcId="{A9C79245-7C45-4596-A092-379746262A0C}" destId="{32422E47-4E9A-F640-87AE-D4F6E9FC1D97}" srcOrd="0" destOrd="1" presId="urn:microsoft.com/office/officeart/2005/8/layout/hList1"/>
    <dgm:cxn modelId="{C2FAFBBE-77D5-45FE-9959-948AD8F32B2C}" type="presOf" srcId="{29D779B5-D4EB-402A-9A9A-4EE89DDD49A0}" destId="{32422E47-4E9A-F640-87AE-D4F6E9FC1D97}" srcOrd="0" destOrd="3" presId="urn:microsoft.com/office/officeart/2005/8/layout/hList1"/>
    <dgm:cxn modelId="{885033A7-12FC-7E4A-88D9-34AD721231F9}" srcId="{D4CE3105-5247-1043-81F6-BC8F0E71F672}" destId="{A5D3EB17-F90C-A64F-9FFC-C0778AD9E44B}" srcOrd="1" destOrd="0" parTransId="{276297AA-1FDD-E943-8039-33ECCC370489}" sibTransId="{CF220B39-A60B-4F4E-A582-6A7B6C316D60}"/>
    <dgm:cxn modelId="{66B19BE3-E63A-214E-9210-B8A107ECF4F8}" srcId="{4FFF5BBB-B844-9746-A681-086864335423}" destId="{6110BBE9-6563-4548-9A76-50BCF4F66D49}" srcOrd="0" destOrd="0" parTransId="{FB6A3712-F328-D94C-A2F3-4C0AEA0BFA4C}" sibTransId="{947EC72D-2DEE-3C4A-8440-04D312C3887E}"/>
    <dgm:cxn modelId="{6E5935EA-CAE6-2641-AD9A-CC5FF72A6F1D}" srcId="{C6AF4FCE-1907-5F43-B912-90E2DDC25554}" destId="{DC8CCB12-38F3-CC49-BF1A-E3D757693405}" srcOrd="2" destOrd="0" parTransId="{239CE7B4-0BA7-A543-9C1D-FE1C690817B3}" sibTransId="{79AA6C99-2C0A-014A-BF54-E3B19EE13BC8}"/>
    <dgm:cxn modelId="{A689A3F5-40D9-4423-AE46-CA8239E75B3D}" type="presOf" srcId="{104868E9-A97D-4996-9199-A6773603CF6D}" destId="{32422E47-4E9A-F640-87AE-D4F6E9FC1D97}" srcOrd="0" destOrd="2" presId="urn:microsoft.com/office/officeart/2005/8/layout/hList1"/>
    <dgm:cxn modelId="{6DA28863-51A9-7C4A-A9B7-C27E453CABF0}" type="presOf" srcId="{21A7F371-5CB9-0747-8D64-36C1A08B36E0}" destId="{ADEA7953-9962-7A4E-84DF-636B2957EFD2}" srcOrd="0" destOrd="0" presId="urn:microsoft.com/office/officeart/2005/8/layout/hList1"/>
    <dgm:cxn modelId="{4D9B090B-A83D-4140-B315-AFD3A3D7F373}" srcId="{D4CE3105-5247-1043-81F6-BC8F0E71F672}" destId="{8FC36B38-21E6-4452-9BED-A208C48E51AC}" srcOrd="2" destOrd="0" parTransId="{566654A4-1A51-4401-B88E-CD2EE5A1B39C}" sibTransId="{C4DF87E1-FAD2-46AB-B002-E78555E982E0}"/>
    <dgm:cxn modelId="{4EA07FA8-1711-034D-80A4-D5BF5A86ECD9}" srcId="{C6AF4FCE-1907-5F43-B912-90E2DDC25554}" destId="{C9E197D6-282B-1044-A712-83064AC8C357}" srcOrd="0" destOrd="0" parTransId="{4318A4A4-33F7-AF40-A58B-CD3EAB47F44B}" sibTransId="{CEB2ED09-07D2-164A-B58E-D62341D292A0}"/>
    <dgm:cxn modelId="{72EA0880-E673-7A4F-AD65-D609B81D3728}" type="presParOf" srcId="{B475A681-7604-E742-A0F8-5BBCC6898A0D}" destId="{D4B52D69-DA54-3349-B389-305F333589AC}" srcOrd="0" destOrd="0" presId="urn:microsoft.com/office/officeart/2005/8/layout/hList1"/>
    <dgm:cxn modelId="{D304947F-3E30-134C-8592-A9A4BB5D67B2}" type="presParOf" srcId="{D4B52D69-DA54-3349-B389-305F333589AC}" destId="{58691E34-DCEB-294A-A636-656796FF5587}" srcOrd="0" destOrd="0" presId="urn:microsoft.com/office/officeart/2005/8/layout/hList1"/>
    <dgm:cxn modelId="{7DC4B8DF-F326-D24B-A0A0-8BA0742DE4AB}" type="presParOf" srcId="{D4B52D69-DA54-3349-B389-305F333589AC}" destId="{DFF6BC96-8F5A-9D45-83EB-5922ADE6E01E}" srcOrd="1" destOrd="0" presId="urn:microsoft.com/office/officeart/2005/8/layout/hList1"/>
    <dgm:cxn modelId="{0A10667D-F671-0B4F-ADA1-B9B34933C238}" type="presParOf" srcId="{B475A681-7604-E742-A0F8-5BBCC6898A0D}" destId="{67A46B8E-8C9B-0F41-8D72-0ABBEE0D6D39}" srcOrd="1" destOrd="0" presId="urn:microsoft.com/office/officeart/2005/8/layout/hList1"/>
    <dgm:cxn modelId="{C38ACAF0-7652-094C-A8A2-E70F17D64FA8}" type="presParOf" srcId="{B475A681-7604-E742-A0F8-5BBCC6898A0D}" destId="{57048513-2DA6-AD4E-9CFE-55624521B520}" srcOrd="2" destOrd="0" presId="urn:microsoft.com/office/officeart/2005/8/layout/hList1"/>
    <dgm:cxn modelId="{28E1FC91-29AC-BC47-B476-8FF9ED88BC82}" type="presParOf" srcId="{57048513-2DA6-AD4E-9CFE-55624521B520}" destId="{6416600D-D847-CA44-B7AD-88EE805CFAA0}" srcOrd="0" destOrd="0" presId="urn:microsoft.com/office/officeart/2005/8/layout/hList1"/>
    <dgm:cxn modelId="{342F595C-FEC6-AD42-862D-8A144E4D3604}" type="presParOf" srcId="{57048513-2DA6-AD4E-9CFE-55624521B520}" destId="{998719ED-1DC8-F74C-A64B-75A7499C14C9}" srcOrd="1" destOrd="0" presId="urn:microsoft.com/office/officeart/2005/8/layout/hList1"/>
    <dgm:cxn modelId="{4F1FECE6-452D-6646-8489-533FE0C4EEC5}" type="presParOf" srcId="{B475A681-7604-E742-A0F8-5BBCC6898A0D}" destId="{A46BBEB1-6F09-7645-A9E6-0043805691AA}" srcOrd="3" destOrd="0" presId="urn:microsoft.com/office/officeart/2005/8/layout/hList1"/>
    <dgm:cxn modelId="{C73BB128-5548-6B45-8CE4-7AC6CC0F9D70}" type="presParOf" srcId="{B475A681-7604-E742-A0F8-5BBCC6898A0D}" destId="{A34637AE-69AC-5E42-B705-65E3C285C3A2}" srcOrd="4" destOrd="0" presId="urn:microsoft.com/office/officeart/2005/8/layout/hList1"/>
    <dgm:cxn modelId="{30DB2199-E39B-3F4F-AB3B-09B54FBCEEAE}" type="presParOf" srcId="{A34637AE-69AC-5E42-B705-65E3C285C3A2}" destId="{ADEA7953-9962-7A4E-84DF-636B2957EFD2}" srcOrd="0" destOrd="0" presId="urn:microsoft.com/office/officeart/2005/8/layout/hList1"/>
    <dgm:cxn modelId="{F205E87D-1DCE-DC42-831F-D3C67E6C1386}" type="presParOf" srcId="{A34637AE-69AC-5E42-B705-65E3C285C3A2}" destId="{32422E47-4E9A-F640-87AE-D4F6E9FC1D97}" srcOrd="1" destOrd="0" presId="urn:microsoft.com/office/officeart/2005/8/layout/hList1"/>
    <dgm:cxn modelId="{C2A21833-1E28-8D42-AD26-525AF8E79603}" type="presParOf" srcId="{B475A681-7604-E742-A0F8-5BBCC6898A0D}" destId="{A4F9338C-3393-A146-8A47-B2B3A70F7CFD}" srcOrd="5" destOrd="0" presId="urn:microsoft.com/office/officeart/2005/8/layout/hList1"/>
    <dgm:cxn modelId="{623A7163-C335-A347-BDA5-4ED14CB67743}" type="presParOf" srcId="{B475A681-7604-E742-A0F8-5BBCC6898A0D}" destId="{039FA368-7888-2645-B133-DEF5B055929C}" srcOrd="6" destOrd="0" presId="urn:microsoft.com/office/officeart/2005/8/layout/hList1"/>
    <dgm:cxn modelId="{74266BF7-2C79-5C4F-BA46-73640CE9B9AC}" type="presParOf" srcId="{039FA368-7888-2645-B133-DEF5B055929C}" destId="{EDDF5AB8-D1D7-064C-B026-620C43D59AE2}" srcOrd="0" destOrd="0" presId="urn:microsoft.com/office/officeart/2005/8/layout/hList1"/>
    <dgm:cxn modelId="{98AFEC5B-D508-6C47-9AE3-2410130138D1}" type="presParOf" srcId="{039FA368-7888-2645-B133-DEF5B055929C}" destId="{3C8BA059-E231-AD4D-AF24-2E1A521E9537}"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975054-22F3-43A6-B6AD-D61E7AE7FD44}" type="doc">
      <dgm:prSet loTypeId="urn:microsoft.com/office/officeart/2005/8/layout/process3#6" loCatId="process" qsTypeId="urn:microsoft.com/office/officeart/2005/8/quickstyle/simple1#13" qsCatId="simple" csTypeId="urn:microsoft.com/office/officeart/2005/8/colors/colorful5#6" csCatId="colorful" phldr="1"/>
      <dgm:spPr/>
      <dgm:t>
        <a:bodyPr/>
        <a:lstStyle/>
        <a:p>
          <a:endParaRPr lang="zh-CN" altLang="en-US"/>
        </a:p>
      </dgm:t>
    </dgm:pt>
    <dgm:pt modelId="{4134299E-5D2D-4D8B-B95E-04588A2A7E80}">
      <dgm:prSet phldrT="[文本]"/>
      <dgm:spPr/>
      <dgm:t>
        <a:bodyPr/>
        <a:lstStyle/>
        <a:p>
          <a:r>
            <a:rPr lang="zh-CN" altLang="en-US" dirty="0">
              <a:latin typeface="微软雅黑" pitchFamily="34" charset="-122"/>
              <a:ea typeface="微软雅黑" pitchFamily="34" charset="-122"/>
            </a:rPr>
            <a:t>售前沟通需求</a:t>
          </a:r>
        </a:p>
      </dgm:t>
    </dgm:pt>
    <dgm:pt modelId="{F9FE8BD8-5E55-49CB-9F68-52B6A9A48EE8}" type="parTrans" cxnId="{5130D4F6-9230-46B7-A408-39C658885D06}">
      <dgm:prSet/>
      <dgm:spPr/>
      <dgm:t>
        <a:bodyPr/>
        <a:lstStyle/>
        <a:p>
          <a:endParaRPr lang="zh-CN" altLang="en-US"/>
        </a:p>
      </dgm:t>
    </dgm:pt>
    <dgm:pt modelId="{A3D40E97-FE15-41E0-885D-12A2F2B70793}" type="sibTrans" cxnId="{5130D4F6-9230-46B7-A408-39C658885D06}">
      <dgm:prSet/>
      <dgm:spPr/>
      <dgm:t>
        <a:bodyPr/>
        <a:lstStyle/>
        <a:p>
          <a:endParaRPr lang="zh-CN" altLang="en-US">
            <a:latin typeface="微软雅黑" pitchFamily="34" charset="-122"/>
            <a:ea typeface="微软雅黑" pitchFamily="34" charset="-122"/>
          </a:endParaRPr>
        </a:p>
      </dgm:t>
    </dgm:pt>
    <dgm:pt modelId="{62C03F0C-25E2-4511-9AEC-DE3E022A9F3E}">
      <dgm:prSet phldrT="[文本]"/>
      <dgm:spPr/>
      <dgm:t>
        <a:bodyPr/>
        <a:lstStyle/>
        <a:p>
          <a:r>
            <a:rPr lang="zh-CN" altLang="en-US" dirty="0">
              <a:latin typeface="微软雅黑" pitchFamily="34" charset="-122"/>
              <a:ea typeface="微软雅黑" pitchFamily="34" charset="-122"/>
            </a:rPr>
            <a:t>包括测试场景、测试目的、测试的详细接口等</a:t>
          </a:r>
        </a:p>
      </dgm:t>
    </dgm:pt>
    <dgm:pt modelId="{1682E64C-05E2-4C50-9D50-6185D75DE832}" type="parTrans" cxnId="{D74EDBE5-FBD2-4326-B37B-1C917D0F74EB}">
      <dgm:prSet/>
      <dgm:spPr/>
      <dgm:t>
        <a:bodyPr/>
        <a:lstStyle/>
        <a:p>
          <a:endParaRPr lang="zh-CN" altLang="en-US"/>
        </a:p>
      </dgm:t>
    </dgm:pt>
    <dgm:pt modelId="{36A23C29-E3F1-489A-A2A2-E2C61956BBDB}" type="sibTrans" cxnId="{D74EDBE5-FBD2-4326-B37B-1C917D0F74EB}">
      <dgm:prSet/>
      <dgm:spPr/>
      <dgm:t>
        <a:bodyPr/>
        <a:lstStyle/>
        <a:p>
          <a:endParaRPr lang="zh-CN" altLang="en-US"/>
        </a:p>
      </dgm:t>
    </dgm:pt>
    <dgm:pt modelId="{9085377F-D229-45D3-9032-31107A7D1940}">
      <dgm:prSet phldrT="[文本]"/>
      <dgm:spPr/>
      <dgm:t>
        <a:bodyPr/>
        <a:lstStyle/>
        <a:p>
          <a:r>
            <a:rPr lang="zh-CN" altLang="en-US" dirty="0">
              <a:latin typeface="微软雅黑" pitchFamily="34" charset="-122"/>
              <a:ea typeface="微软雅黑" pitchFamily="34" charset="-122"/>
            </a:rPr>
            <a:t>设计测试用例</a:t>
          </a:r>
        </a:p>
      </dgm:t>
    </dgm:pt>
    <dgm:pt modelId="{3F8DBBB7-81BE-4C2D-8119-19239B0791DB}" type="parTrans" cxnId="{83437463-8119-48B5-94E6-DB2C2AC9A586}">
      <dgm:prSet/>
      <dgm:spPr/>
      <dgm:t>
        <a:bodyPr/>
        <a:lstStyle/>
        <a:p>
          <a:endParaRPr lang="zh-CN" altLang="en-US"/>
        </a:p>
      </dgm:t>
    </dgm:pt>
    <dgm:pt modelId="{4C7C4E1A-2259-49B1-8FE3-A7A9769E0C44}" type="sibTrans" cxnId="{83437463-8119-48B5-94E6-DB2C2AC9A586}">
      <dgm:prSet/>
      <dgm:spPr/>
      <dgm:t>
        <a:bodyPr/>
        <a:lstStyle/>
        <a:p>
          <a:endParaRPr lang="zh-CN" altLang="en-US">
            <a:latin typeface="微软雅黑" pitchFamily="34" charset="-122"/>
            <a:ea typeface="微软雅黑" pitchFamily="34" charset="-122"/>
          </a:endParaRPr>
        </a:p>
      </dgm:t>
    </dgm:pt>
    <dgm:pt modelId="{4A4E6196-7B9B-46E2-A0A3-74BF50112173}">
      <dgm:prSet phldrT="[文本]"/>
      <dgm:spPr/>
      <dgm:t>
        <a:bodyPr/>
        <a:lstStyle/>
        <a:p>
          <a:r>
            <a:rPr lang="zh-CN" altLang="en-US" dirty="0">
              <a:latin typeface="微软雅黑" pitchFamily="34" charset="-122"/>
              <a:ea typeface="微软雅黑" pitchFamily="34" charset="-122"/>
            </a:rPr>
            <a:t>根据用户需求及服务器架构情况进行用例设计，并与客户确认是否符合预期。</a:t>
          </a:r>
        </a:p>
      </dgm:t>
    </dgm:pt>
    <dgm:pt modelId="{9CA95C4A-8D93-442E-A266-2D69F7BCBC81}" type="parTrans" cxnId="{BC08EF28-F25D-4A9F-9EDB-891E7A503F52}">
      <dgm:prSet/>
      <dgm:spPr/>
      <dgm:t>
        <a:bodyPr/>
        <a:lstStyle/>
        <a:p>
          <a:endParaRPr lang="zh-CN" altLang="en-US"/>
        </a:p>
      </dgm:t>
    </dgm:pt>
    <dgm:pt modelId="{20E3BD22-7C8B-452B-8949-645B8B2C95CB}" type="sibTrans" cxnId="{BC08EF28-F25D-4A9F-9EDB-891E7A503F52}">
      <dgm:prSet/>
      <dgm:spPr/>
      <dgm:t>
        <a:bodyPr/>
        <a:lstStyle/>
        <a:p>
          <a:endParaRPr lang="zh-CN" altLang="en-US"/>
        </a:p>
      </dgm:t>
    </dgm:pt>
    <dgm:pt modelId="{B000C127-1245-4312-941C-F680B9D752EF}">
      <dgm:prSet phldrT="[文本]"/>
      <dgm:spPr/>
      <dgm:t>
        <a:bodyPr/>
        <a:lstStyle/>
        <a:p>
          <a:r>
            <a:rPr lang="zh-CN" altLang="en-US" dirty="0">
              <a:latin typeface="微软雅黑" pitchFamily="34" charset="-122"/>
              <a:ea typeface="微软雅黑" pitchFamily="34" charset="-122"/>
            </a:rPr>
            <a:t>配置测试用例</a:t>
          </a:r>
          <a:endParaRPr lang="en-US" altLang="zh-CN" dirty="0">
            <a:latin typeface="微软雅黑" pitchFamily="34" charset="-122"/>
            <a:ea typeface="微软雅黑" pitchFamily="34" charset="-122"/>
          </a:endParaRPr>
        </a:p>
      </dgm:t>
    </dgm:pt>
    <dgm:pt modelId="{987F164C-EC44-40A5-984D-1EECE619AB67}" type="parTrans" cxnId="{3C3A9C20-E6DA-4673-B41A-C34FC5FE9688}">
      <dgm:prSet/>
      <dgm:spPr/>
      <dgm:t>
        <a:bodyPr/>
        <a:lstStyle/>
        <a:p>
          <a:endParaRPr lang="zh-CN" altLang="en-US"/>
        </a:p>
      </dgm:t>
    </dgm:pt>
    <dgm:pt modelId="{00E78B85-867C-433B-A75F-03D3F4207968}" type="sibTrans" cxnId="{3C3A9C20-E6DA-4673-B41A-C34FC5FE9688}">
      <dgm:prSet/>
      <dgm:spPr/>
      <dgm:t>
        <a:bodyPr/>
        <a:lstStyle/>
        <a:p>
          <a:endParaRPr lang="zh-CN" altLang="en-US">
            <a:latin typeface="微软雅黑" pitchFamily="34" charset="-122"/>
            <a:ea typeface="微软雅黑" pitchFamily="34" charset="-122"/>
          </a:endParaRPr>
        </a:p>
      </dgm:t>
    </dgm:pt>
    <dgm:pt modelId="{869BCC59-C02C-4F57-A47F-257ED725023A}">
      <dgm:prSet phldrT="[文本]"/>
      <dgm:spPr/>
      <dgm:t>
        <a:bodyPr/>
        <a:lstStyle/>
        <a:p>
          <a:r>
            <a:rPr lang="zh-CN" altLang="en-US" dirty="0">
              <a:latin typeface="微软雅黑" pitchFamily="34" charset="-122"/>
              <a:ea typeface="微软雅黑" pitchFamily="34" charset="-122"/>
            </a:rPr>
            <a:t>按照确认好的用例进行配置。</a:t>
          </a:r>
        </a:p>
      </dgm:t>
    </dgm:pt>
    <dgm:pt modelId="{6AAE4FA3-D918-444C-AC7A-D04FF91B6CA7}" type="parTrans" cxnId="{E6CA73D4-C1F8-49FE-B4D1-52EB2AD41E99}">
      <dgm:prSet/>
      <dgm:spPr/>
      <dgm:t>
        <a:bodyPr/>
        <a:lstStyle/>
        <a:p>
          <a:endParaRPr lang="zh-CN" altLang="en-US"/>
        </a:p>
      </dgm:t>
    </dgm:pt>
    <dgm:pt modelId="{33BCFCC9-D99A-4523-8685-897812790E5B}" type="sibTrans" cxnId="{E6CA73D4-C1F8-49FE-B4D1-52EB2AD41E99}">
      <dgm:prSet/>
      <dgm:spPr/>
      <dgm:t>
        <a:bodyPr/>
        <a:lstStyle/>
        <a:p>
          <a:endParaRPr lang="zh-CN" altLang="en-US"/>
        </a:p>
      </dgm:t>
    </dgm:pt>
    <dgm:pt modelId="{232B89B0-F677-4567-9CF9-E86C8B223CBA}">
      <dgm:prSet phldrT="[文本]"/>
      <dgm:spPr/>
      <dgm:t>
        <a:bodyPr/>
        <a:lstStyle/>
        <a:p>
          <a:r>
            <a:rPr lang="zh-CN" altLang="en-US" dirty="0">
              <a:latin typeface="微软雅黑" pitchFamily="34" charset="-122"/>
              <a:ea typeface="微软雅黑" pitchFamily="34" charset="-122"/>
            </a:rPr>
            <a:t>执行测试用例</a:t>
          </a:r>
        </a:p>
      </dgm:t>
    </dgm:pt>
    <dgm:pt modelId="{222A8F1B-1BC1-4FCF-975A-14E573388BBD}" type="parTrans" cxnId="{2CE446FE-0E03-4F71-B535-A3A2D6C3B51D}">
      <dgm:prSet/>
      <dgm:spPr/>
      <dgm:t>
        <a:bodyPr/>
        <a:lstStyle/>
        <a:p>
          <a:endParaRPr lang="zh-CN" altLang="en-US"/>
        </a:p>
      </dgm:t>
    </dgm:pt>
    <dgm:pt modelId="{ECB37D50-FA8B-4748-813C-D399E0622E30}" type="sibTrans" cxnId="{2CE446FE-0E03-4F71-B535-A3A2D6C3B51D}">
      <dgm:prSet/>
      <dgm:spPr/>
      <dgm:t>
        <a:bodyPr/>
        <a:lstStyle/>
        <a:p>
          <a:endParaRPr lang="zh-CN" altLang="en-US">
            <a:latin typeface="微软雅黑" pitchFamily="34" charset="-122"/>
            <a:ea typeface="微软雅黑" pitchFamily="34" charset="-122"/>
          </a:endParaRPr>
        </a:p>
      </dgm:t>
    </dgm:pt>
    <dgm:pt modelId="{F3FAB09A-7F06-42B2-82FC-3922CE13B57A}">
      <dgm:prSet phldrT="[文本]"/>
      <dgm:spPr/>
      <dgm:t>
        <a:bodyPr/>
        <a:lstStyle/>
        <a:p>
          <a:r>
            <a:rPr lang="zh-CN" altLang="en-US" dirty="0">
              <a:latin typeface="微软雅黑" pitchFamily="34" charset="-122"/>
              <a:ea typeface="微软雅黑" pitchFamily="34" charset="-122"/>
            </a:rPr>
            <a:t>输出测试结果</a:t>
          </a:r>
        </a:p>
      </dgm:t>
    </dgm:pt>
    <dgm:pt modelId="{2A3CCCF2-DB90-4532-8BAA-4CEAC04916AF}" type="parTrans" cxnId="{D8743AB3-CC9B-4DE7-905B-8861699ECE89}">
      <dgm:prSet/>
      <dgm:spPr/>
      <dgm:t>
        <a:bodyPr/>
        <a:lstStyle/>
        <a:p>
          <a:endParaRPr lang="zh-CN" altLang="en-US"/>
        </a:p>
      </dgm:t>
    </dgm:pt>
    <dgm:pt modelId="{FA8EC6FE-13EA-4293-9FFF-B2DFC152587A}" type="sibTrans" cxnId="{D8743AB3-CC9B-4DE7-905B-8861699ECE89}">
      <dgm:prSet/>
      <dgm:spPr/>
      <dgm:t>
        <a:bodyPr/>
        <a:lstStyle/>
        <a:p>
          <a:endParaRPr lang="zh-CN" altLang="en-US">
            <a:latin typeface="微软雅黑" pitchFamily="34" charset="-122"/>
            <a:ea typeface="微软雅黑" pitchFamily="34" charset="-122"/>
          </a:endParaRPr>
        </a:p>
      </dgm:t>
    </dgm:pt>
    <dgm:pt modelId="{20E66251-BE35-428C-B946-621AC452FF12}">
      <dgm:prSet phldrT="[文本]"/>
      <dgm:spPr/>
      <dgm:t>
        <a:bodyPr/>
        <a:lstStyle/>
        <a:p>
          <a:r>
            <a:rPr lang="zh-CN" altLang="en-US" dirty="0">
              <a:latin typeface="微软雅黑" pitchFamily="34" charset="-122"/>
              <a:ea typeface="微软雅黑" pitchFamily="34" charset="-122"/>
            </a:rPr>
            <a:t>提供驻场服务</a:t>
          </a:r>
        </a:p>
      </dgm:t>
    </dgm:pt>
    <dgm:pt modelId="{1B818744-F1C0-4B27-B35C-9A94AFBE4D0C}" type="parTrans" cxnId="{62912E33-6EF0-4105-82B6-47390E360491}">
      <dgm:prSet/>
      <dgm:spPr/>
      <dgm:t>
        <a:bodyPr/>
        <a:lstStyle/>
        <a:p>
          <a:endParaRPr lang="zh-CN" altLang="en-US"/>
        </a:p>
      </dgm:t>
    </dgm:pt>
    <dgm:pt modelId="{87AE2AD6-90A7-40B2-AAD2-72AE2B8C8940}" type="sibTrans" cxnId="{62912E33-6EF0-4105-82B6-47390E360491}">
      <dgm:prSet/>
      <dgm:spPr/>
      <dgm:t>
        <a:bodyPr/>
        <a:lstStyle/>
        <a:p>
          <a:endParaRPr lang="zh-CN" altLang="en-US"/>
        </a:p>
      </dgm:t>
    </dgm:pt>
    <dgm:pt modelId="{DA1F15A9-53FA-4FBC-ABA7-71D287DA2A6F}">
      <dgm:prSet phldrT="[文本]"/>
      <dgm:spPr/>
      <dgm:t>
        <a:bodyPr/>
        <a:lstStyle/>
        <a:p>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每个用例执行</a:t>
          </a:r>
          <a:r>
            <a:rPr lang="en-US" altLang="zh-CN" dirty="0">
              <a:latin typeface="微软雅黑" pitchFamily="34" charset="-122"/>
              <a:ea typeface="微软雅黑" pitchFamily="34" charset="-122"/>
            </a:rPr>
            <a:t>3-5</a:t>
          </a:r>
          <a:r>
            <a:rPr lang="zh-CN" altLang="en-US" dirty="0">
              <a:latin typeface="微软雅黑" pitchFamily="34" charset="-122"/>
              <a:ea typeface="微软雅黑" pitchFamily="34" charset="-122"/>
            </a:rPr>
            <a:t>轮，每轮</a:t>
          </a:r>
          <a:r>
            <a:rPr lang="en-US" altLang="zh-CN" dirty="0">
              <a:latin typeface="微软雅黑" pitchFamily="34" charset="-122"/>
              <a:ea typeface="微软雅黑" pitchFamily="34" charset="-122"/>
            </a:rPr>
            <a:t>5-10</a:t>
          </a:r>
          <a:r>
            <a:rPr lang="zh-CN" altLang="en-US" dirty="0">
              <a:latin typeface="微软雅黑" pitchFamily="34" charset="-122"/>
              <a:ea typeface="微软雅黑" pitchFamily="34" charset="-122"/>
            </a:rPr>
            <a:t>分钟。（支持定制）</a:t>
          </a:r>
        </a:p>
      </dgm:t>
    </dgm:pt>
    <dgm:pt modelId="{C139CC3E-5A33-4FAD-9164-8DADECD2B283}" type="parTrans" cxnId="{34BB505B-AC3D-4D49-9C55-63DC4BAFA5C2}">
      <dgm:prSet/>
      <dgm:spPr/>
      <dgm:t>
        <a:bodyPr/>
        <a:lstStyle/>
        <a:p>
          <a:endParaRPr lang="zh-CN" altLang="en-US"/>
        </a:p>
      </dgm:t>
    </dgm:pt>
    <dgm:pt modelId="{9AE80F4A-B524-4BE8-9CDC-CF7DE2D0D29A}" type="sibTrans" cxnId="{34BB505B-AC3D-4D49-9C55-63DC4BAFA5C2}">
      <dgm:prSet/>
      <dgm:spPr/>
      <dgm:t>
        <a:bodyPr/>
        <a:lstStyle/>
        <a:p>
          <a:endParaRPr lang="zh-CN" altLang="en-US"/>
        </a:p>
      </dgm:t>
    </dgm:pt>
    <dgm:pt modelId="{A79A1F36-5CDD-4323-BA76-25D6C558B89D}">
      <dgm:prSet phldrT="[文本]"/>
      <dgm:spPr/>
      <dgm:t>
        <a:bodyPr/>
        <a:lstStyle/>
        <a:p>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专家根据线上报告分析产出定制化分析报告</a:t>
          </a:r>
        </a:p>
      </dgm:t>
    </dgm:pt>
    <dgm:pt modelId="{80A26DD5-EFF6-44E0-8E26-DD896D425A56}" type="parTrans" cxnId="{054BC60E-8F10-40E6-BE45-D3AF8E52ADC6}">
      <dgm:prSet/>
      <dgm:spPr/>
      <dgm:t>
        <a:bodyPr/>
        <a:lstStyle/>
        <a:p>
          <a:endParaRPr lang="zh-CN" altLang="en-US"/>
        </a:p>
      </dgm:t>
    </dgm:pt>
    <dgm:pt modelId="{CF766710-11CE-47CB-90E2-4FEC0C8BA2FC}" type="sibTrans" cxnId="{054BC60E-8F10-40E6-BE45-D3AF8E52ADC6}">
      <dgm:prSet/>
      <dgm:spPr/>
      <dgm:t>
        <a:bodyPr/>
        <a:lstStyle/>
        <a:p>
          <a:endParaRPr lang="zh-CN" altLang="en-US"/>
        </a:p>
      </dgm:t>
    </dgm:pt>
    <dgm:pt modelId="{73499288-C779-4C19-A0A5-48231E931CF3}">
      <dgm:prSet phldrT="[文本]"/>
      <dgm:spPr/>
      <dgm:t>
        <a:bodyPr/>
        <a:lstStyle/>
        <a:p>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提供专家驻场优化服务。（可选购）</a:t>
          </a:r>
        </a:p>
      </dgm:t>
    </dgm:pt>
    <dgm:pt modelId="{199471EB-1805-4084-888B-378105220A63}" type="parTrans" cxnId="{07A5E135-193D-44DC-BB32-EEC700290798}">
      <dgm:prSet/>
      <dgm:spPr/>
      <dgm:t>
        <a:bodyPr/>
        <a:lstStyle/>
        <a:p>
          <a:endParaRPr lang="zh-CN" altLang="en-US"/>
        </a:p>
      </dgm:t>
    </dgm:pt>
    <dgm:pt modelId="{48524A24-CD4D-4CFC-8BE7-E60F80B7824B}" type="sibTrans" cxnId="{07A5E135-193D-44DC-BB32-EEC700290798}">
      <dgm:prSet/>
      <dgm:spPr/>
      <dgm:t>
        <a:bodyPr/>
        <a:lstStyle/>
        <a:p>
          <a:endParaRPr lang="zh-CN" altLang="en-US"/>
        </a:p>
      </dgm:t>
    </dgm:pt>
    <dgm:pt modelId="{5C3087C7-1D04-4509-841B-FDCC224EF972}" type="pres">
      <dgm:prSet presAssocID="{B7975054-22F3-43A6-B6AD-D61E7AE7FD44}" presName="linearFlow" presStyleCnt="0">
        <dgm:presLayoutVars>
          <dgm:dir/>
          <dgm:animLvl val="lvl"/>
          <dgm:resizeHandles val="exact"/>
        </dgm:presLayoutVars>
      </dgm:prSet>
      <dgm:spPr/>
      <dgm:t>
        <a:bodyPr/>
        <a:lstStyle/>
        <a:p>
          <a:endParaRPr lang="zh-CN" altLang="en-US"/>
        </a:p>
      </dgm:t>
    </dgm:pt>
    <dgm:pt modelId="{E881D8A2-3CC4-4DF9-A994-CDE2E22BEACE}" type="pres">
      <dgm:prSet presAssocID="{4134299E-5D2D-4D8B-B95E-04588A2A7E80}" presName="composite" presStyleCnt="0"/>
      <dgm:spPr/>
    </dgm:pt>
    <dgm:pt modelId="{2B40A6EA-4925-41A2-8773-390B28219DD8}" type="pres">
      <dgm:prSet presAssocID="{4134299E-5D2D-4D8B-B95E-04588A2A7E80}" presName="parTx" presStyleLbl="node1" presStyleIdx="0" presStyleCnt="6">
        <dgm:presLayoutVars>
          <dgm:chMax val="0"/>
          <dgm:chPref val="0"/>
          <dgm:bulletEnabled val="1"/>
        </dgm:presLayoutVars>
      </dgm:prSet>
      <dgm:spPr/>
      <dgm:t>
        <a:bodyPr/>
        <a:lstStyle/>
        <a:p>
          <a:endParaRPr lang="zh-CN" altLang="en-US"/>
        </a:p>
      </dgm:t>
    </dgm:pt>
    <dgm:pt modelId="{47DD3908-8CBB-42DE-B2F7-93683B12903D}" type="pres">
      <dgm:prSet presAssocID="{4134299E-5D2D-4D8B-B95E-04588A2A7E80}" presName="parSh" presStyleLbl="node1" presStyleIdx="0" presStyleCnt="6"/>
      <dgm:spPr/>
      <dgm:t>
        <a:bodyPr/>
        <a:lstStyle/>
        <a:p>
          <a:endParaRPr lang="zh-CN" altLang="en-US"/>
        </a:p>
      </dgm:t>
    </dgm:pt>
    <dgm:pt modelId="{E339413E-80D3-4BF1-907F-5FBB7BE0EB3A}" type="pres">
      <dgm:prSet presAssocID="{4134299E-5D2D-4D8B-B95E-04588A2A7E80}" presName="desTx" presStyleLbl="fgAcc1" presStyleIdx="0" presStyleCnt="6">
        <dgm:presLayoutVars>
          <dgm:bulletEnabled val="1"/>
        </dgm:presLayoutVars>
      </dgm:prSet>
      <dgm:spPr/>
      <dgm:t>
        <a:bodyPr/>
        <a:lstStyle/>
        <a:p>
          <a:endParaRPr lang="zh-CN" altLang="en-US"/>
        </a:p>
      </dgm:t>
    </dgm:pt>
    <dgm:pt modelId="{995EAF56-D6F3-4A01-9FC3-9DE5A14A591F}" type="pres">
      <dgm:prSet presAssocID="{A3D40E97-FE15-41E0-885D-12A2F2B70793}" presName="sibTrans" presStyleLbl="sibTrans2D1" presStyleIdx="0" presStyleCnt="5"/>
      <dgm:spPr/>
      <dgm:t>
        <a:bodyPr/>
        <a:lstStyle/>
        <a:p>
          <a:endParaRPr lang="zh-CN" altLang="en-US"/>
        </a:p>
      </dgm:t>
    </dgm:pt>
    <dgm:pt modelId="{B6377429-554D-48BD-9F6A-D55CDF015505}" type="pres">
      <dgm:prSet presAssocID="{A3D40E97-FE15-41E0-885D-12A2F2B70793}" presName="connTx" presStyleLbl="sibTrans2D1" presStyleIdx="0" presStyleCnt="5"/>
      <dgm:spPr/>
      <dgm:t>
        <a:bodyPr/>
        <a:lstStyle/>
        <a:p>
          <a:endParaRPr lang="zh-CN" altLang="en-US"/>
        </a:p>
      </dgm:t>
    </dgm:pt>
    <dgm:pt modelId="{23386749-4CE6-4291-A26B-44D45032C9A3}" type="pres">
      <dgm:prSet presAssocID="{9085377F-D229-45D3-9032-31107A7D1940}" presName="composite" presStyleCnt="0"/>
      <dgm:spPr/>
    </dgm:pt>
    <dgm:pt modelId="{664CB43D-961D-428C-BEF3-B768B2C92D9F}" type="pres">
      <dgm:prSet presAssocID="{9085377F-D229-45D3-9032-31107A7D1940}" presName="parTx" presStyleLbl="node1" presStyleIdx="0" presStyleCnt="6">
        <dgm:presLayoutVars>
          <dgm:chMax val="0"/>
          <dgm:chPref val="0"/>
          <dgm:bulletEnabled val="1"/>
        </dgm:presLayoutVars>
      </dgm:prSet>
      <dgm:spPr/>
      <dgm:t>
        <a:bodyPr/>
        <a:lstStyle/>
        <a:p>
          <a:endParaRPr lang="zh-CN" altLang="en-US"/>
        </a:p>
      </dgm:t>
    </dgm:pt>
    <dgm:pt modelId="{6ACF25DD-A085-4614-842B-53B09039D175}" type="pres">
      <dgm:prSet presAssocID="{9085377F-D229-45D3-9032-31107A7D1940}" presName="parSh" presStyleLbl="node1" presStyleIdx="1" presStyleCnt="6"/>
      <dgm:spPr/>
      <dgm:t>
        <a:bodyPr/>
        <a:lstStyle/>
        <a:p>
          <a:endParaRPr lang="zh-CN" altLang="en-US"/>
        </a:p>
      </dgm:t>
    </dgm:pt>
    <dgm:pt modelId="{C0C41AA3-A5AD-4612-98D9-BBD3965BFFBB}" type="pres">
      <dgm:prSet presAssocID="{9085377F-D229-45D3-9032-31107A7D1940}" presName="desTx" presStyleLbl="fgAcc1" presStyleIdx="1" presStyleCnt="6">
        <dgm:presLayoutVars>
          <dgm:bulletEnabled val="1"/>
        </dgm:presLayoutVars>
      </dgm:prSet>
      <dgm:spPr/>
      <dgm:t>
        <a:bodyPr/>
        <a:lstStyle/>
        <a:p>
          <a:endParaRPr lang="zh-CN" altLang="en-US"/>
        </a:p>
      </dgm:t>
    </dgm:pt>
    <dgm:pt modelId="{B0B633BC-06B5-459C-AF00-1E5A0FEB31AC}" type="pres">
      <dgm:prSet presAssocID="{4C7C4E1A-2259-49B1-8FE3-A7A9769E0C44}" presName="sibTrans" presStyleLbl="sibTrans2D1" presStyleIdx="1" presStyleCnt="5"/>
      <dgm:spPr/>
      <dgm:t>
        <a:bodyPr/>
        <a:lstStyle/>
        <a:p>
          <a:endParaRPr lang="zh-CN" altLang="en-US"/>
        </a:p>
      </dgm:t>
    </dgm:pt>
    <dgm:pt modelId="{3452ABFD-7C97-4585-B996-B7B517E5CE74}" type="pres">
      <dgm:prSet presAssocID="{4C7C4E1A-2259-49B1-8FE3-A7A9769E0C44}" presName="connTx" presStyleLbl="sibTrans2D1" presStyleIdx="1" presStyleCnt="5"/>
      <dgm:spPr/>
      <dgm:t>
        <a:bodyPr/>
        <a:lstStyle/>
        <a:p>
          <a:endParaRPr lang="zh-CN" altLang="en-US"/>
        </a:p>
      </dgm:t>
    </dgm:pt>
    <dgm:pt modelId="{966BD340-3D3E-44F5-9313-8AE6C6B5D472}" type="pres">
      <dgm:prSet presAssocID="{B000C127-1245-4312-941C-F680B9D752EF}" presName="composite" presStyleCnt="0"/>
      <dgm:spPr/>
    </dgm:pt>
    <dgm:pt modelId="{62921278-024A-43CF-B9A4-2592E4D36DD1}" type="pres">
      <dgm:prSet presAssocID="{B000C127-1245-4312-941C-F680B9D752EF}" presName="parTx" presStyleLbl="node1" presStyleIdx="1" presStyleCnt="6">
        <dgm:presLayoutVars>
          <dgm:chMax val="0"/>
          <dgm:chPref val="0"/>
          <dgm:bulletEnabled val="1"/>
        </dgm:presLayoutVars>
      </dgm:prSet>
      <dgm:spPr/>
      <dgm:t>
        <a:bodyPr/>
        <a:lstStyle/>
        <a:p>
          <a:endParaRPr lang="zh-CN" altLang="en-US"/>
        </a:p>
      </dgm:t>
    </dgm:pt>
    <dgm:pt modelId="{7BA04E4F-1297-476F-97F1-F02283FF2FA3}" type="pres">
      <dgm:prSet presAssocID="{B000C127-1245-4312-941C-F680B9D752EF}" presName="parSh" presStyleLbl="node1" presStyleIdx="2" presStyleCnt="6"/>
      <dgm:spPr/>
      <dgm:t>
        <a:bodyPr/>
        <a:lstStyle/>
        <a:p>
          <a:endParaRPr lang="zh-CN" altLang="en-US"/>
        </a:p>
      </dgm:t>
    </dgm:pt>
    <dgm:pt modelId="{251F014A-FF57-4A17-85BA-1F97C586C3DA}" type="pres">
      <dgm:prSet presAssocID="{B000C127-1245-4312-941C-F680B9D752EF}" presName="desTx" presStyleLbl="fgAcc1" presStyleIdx="2" presStyleCnt="6">
        <dgm:presLayoutVars>
          <dgm:bulletEnabled val="1"/>
        </dgm:presLayoutVars>
      </dgm:prSet>
      <dgm:spPr/>
      <dgm:t>
        <a:bodyPr/>
        <a:lstStyle/>
        <a:p>
          <a:endParaRPr lang="zh-CN" altLang="en-US"/>
        </a:p>
      </dgm:t>
    </dgm:pt>
    <dgm:pt modelId="{1D92351A-1EA5-4A14-B6BB-081F7F8F59AB}" type="pres">
      <dgm:prSet presAssocID="{00E78B85-867C-433B-A75F-03D3F4207968}" presName="sibTrans" presStyleLbl="sibTrans2D1" presStyleIdx="2" presStyleCnt="5"/>
      <dgm:spPr/>
      <dgm:t>
        <a:bodyPr/>
        <a:lstStyle/>
        <a:p>
          <a:endParaRPr lang="zh-CN" altLang="en-US"/>
        </a:p>
      </dgm:t>
    </dgm:pt>
    <dgm:pt modelId="{D7C597B9-0838-4DC1-8B05-BDF5FA9A1C10}" type="pres">
      <dgm:prSet presAssocID="{00E78B85-867C-433B-A75F-03D3F4207968}" presName="connTx" presStyleLbl="sibTrans2D1" presStyleIdx="2" presStyleCnt="5"/>
      <dgm:spPr/>
      <dgm:t>
        <a:bodyPr/>
        <a:lstStyle/>
        <a:p>
          <a:endParaRPr lang="zh-CN" altLang="en-US"/>
        </a:p>
      </dgm:t>
    </dgm:pt>
    <dgm:pt modelId="{2EDE853E-3904-4BFB-A7A3-EF98E34B168A}" type="pres">
      <dgm:prSet presAssocID="{232B89B0-F677-4567-9CF9-E86C8B223CBA}" presName="composite" presStyleCnt="0"/>
      <dgm:spPr/>
    </dgm:pt>
    <dgm:pt modelId="{7E1502F1-7CBC-4F37-BAAA-2F8F607A3283}" type="pres">
      <dgm:prSet presAssocID="{232B89B0-F677-4567-9CF9-E86C8B223CBA}" presName="parTx" presStyleLbl="node1" presStyleIdx="2" presStyleCnt="6">
        <dgm:presLayoutVars>
          <dgm:chMax val="0"/>
          <dgm:chPref val="0"/>
          <dgm:bulletEnabled val="1"/>
        </dgm:presLayoutVars>
      </dgm:prSet>
      <dgm:spPr/>
      <dgm:t>
        <a:bodyPr/>
        <a:lstStyle/>
        <a:p>
          <a:endParaRPr lang="zh-CN" altLang="en-US"/>
        </a:p>
      </dgm:t>
    </dgm:pt>
    <dgm:pt modelId="{A81BDA21-6194-4605-A87C-05E5F9867946}" type="pres">
      <dgm:prSet presAssocID="{232B89B0-F677-4567-9CF9-E86C8B223CBA}" presName="parSh" presStyleLbl="node1" presStyleIdx="3" presStyleCnt="6"/>
      <dgm:spPr/>
      <dgm:t>
        <a:bodyPr/>
        <a:lstStyle/>
        <a:p>
          <a:endParaRPr lang="zh-CN" altLang="en-US"/>
        </a:p>
      </dgm:t>
    </dgm:pt>
    <dgm:pt modelId="{5422DAD5-F992-48EC-8D60-26E4510163E7}" type="pres">
      <dgm:prSet presAssocID="{232B89B0-F677-4567-9CF9-E86C8B223CBA}" presName="desTx" presStyleLbl="fgAcc1" presStyleIdx="3" presStyleCnt="6">
        <dgm:presLayoutVars>
          <dgm:bulletEnabled val="1"/>
        </dgm:presLayoutVars>
      </dgm:prSet>
      <dgm:spPr/>
      <dgm:t>
        <a:bodyPr/>
        <a:lstStyle/>
        <a:p>
          <a:endParaRPr lang="zh-CN" altLang="en-US"/>
        </a:p>
      </dgm:t>
    </dgm:pt>
    <dgm:pt modelId="{0DFCFEA5-E6FE-409F-9DE8-E32AF2A8ECEC}" type="pres">
      <dgm:prSet presAssocID="{ECB37D50-FA8B-4748-813C-D399E0622E30}" presName="sibTrans" presStyleLbl="sibTrans2D1" presStyleIdx="3" presStyleCnt="5"/>
      <dgm:spPr/>
      <dgm:t>
        <a:bodyPr/>
        <a:lstStyle/>
        <a:p>
          <a:endParaRPr lang="zh-CN" altLang="en-US"/>
        </a:p>
      </dgm:t>
    </dgm:pt>
    <dgm:pt modelId="{B73C2066-8FC3-443C-8A68-8096E5EB1A97}" type="pres">
      <dgm:prSet presAssocID="{ECB37D50-FA8B-4748-813C-D399E0622E30}" presName="connTx" presStyleLbl="sibTrans2D1" presStyleIdx="3" presStyleCnt="5"/>
      <dgm:spPr/>
      <dgm:t>
        <a:bodyPr/>
        <a:lstStyle/>
        <a:p>
          <a:endParaRPr lang="zh-CN" altLang="en-US"/>
        </a:p>
      </dgm:t>
    </dgm:pt>
    <dgm:pt modelId="{B51C90A7-ECAB-4568-9701-BBE9D669371F}" type="pres">
      <dgm:prSet presAssocID="{F3FAB09A-7F06-42B2-82FC-3922CE13B57A}" presName="composite" presStyleCnt="0"/>
      <dgm:spPr/>
    </dgm:pt>
    <dgm:pt modelId="{CE7254C2-74BA-4074-98BB-00D87368B89B}" type="pres">
      <dgm:prSet presAssocID="{F3FAB09A-7F06-42B2-82FC-3922CE13B57A}" presName="parTx" presStyleLbl="node1" presStyleIdx="3" presStyleCnt="6">
        <dgm:presLayoutVars>
          <dgm:chMax val="0"/>
          <dgm:chPref val="0"/>
          <dgm:bulletEnabled val="1"/>
        </dgm:presLayoutVars>
      </dgm:prSet>
      <dgm:spPr/>
      <dgm:t>
        <a:bodyPr/>
        <a:lstStyle/>
        <a:p>
          <a:endParaRPr lang="zh-CN" altLang="en-US"/>
        </a:p>
      </dgm:t>
    </dgm:pt>
    <dgm:pt modelId="{FB6A0833-B076-4E03-B67E-04285BE65A08}" type="pres">
      <dgm:prSet presAssocID="{F3FAB09A-7F06-42B2-82FC-3922CE13B57A}" presName="parSh" presStyleLbl="node1" presStyleIdx="4" presStyleCnt="6"/>
      <dgm:spPr/>
      <dgm:t>
        <a:bodyPr/>
        <a:lstStyle/>
        <a:p>
          <a:endParaRPr lang="zh-CN" altLang="en-US"/>
        </a:p>
      </dgm:t>
    </dgm:pt>
    <dgm:pt modelId="{C55BF2D5-8FEA-43B5-B9C5-CAD8C1A477D2}" type="pres">
      <dgm:prSet presAssocID="{F3FAB09A-7F06-42B2-82FC-3922CE13B57A}" presName="desTx" presStyleLbl="fgAcc1" presStyleIdx="4" presStyleCnt="6">
        <dgm:presLayoutVars>
          <dgm:bulletEnabled val="1"/>
        </dgm:presLayoutVars>
      </dgm:prSet>
      <dgm:spPr/>
      <dgm:t>
        <a:bodyPr/>
        <a:lstStyle/>
        <a:p>
          <a:endParaRPr lang="zh-CN" altLang="en-US"/>
        </a:p>
      </dgm:t>
    </dgm:pt>
    <dgm:pt modelId="{0430C46C-A206-4093-BFAB-727600BBB958}" type="pres">
      <dgm:prSet presAssocID="{FA8EC6FE-13EA-4293-9FFF-B2DFC152587A}" presName="sibTrans" presStyleLbl="sibTrans2D1" presStyleIdx="4" presStyleCnt="5"/>
      <dgm:spPr/>
      <dgm:t>
        <a:bodyPr/>
        <a:lstStyle/>
        <a:p>
          <a:endParaRPr lang="zh-CN" altLang="en-US"/>
        </a:p>
      </dgm:t>
    </dgm:pt>
    <dgm:pt modelId="{EA866C05-9027-4882-BED9-C9C59E5FFB96}" type="pres">
      <dgm:prSet presAssocID="{FA8EC6FE-13EA-4293-9FFF-B2DFC152587A}" presName="connTx" presStyleLbl="sibTrans2D1" presStyleIdx="4" presStyleCnt="5"/>
      <dgm:spPr/>
      <dgm:t>
        <a:bodyPr/>
        <a:lstStyle/>
        <a:p>
          <a:endParaRPr lang="zh-CN" altLang="en-US"/>
        </a:p>
      </dgm:t>
    </dgm:pt>
    <dgm:pt modelId="{705EF832-3332-446E-BD16-C25F2A88A787}" type="pres">
      <dgm:prSet presAssocID="{20E66251-BE35-428C-B946-621AC452FF12}" presName="composite" presStyleCnt="0"/>
      <dgm:spPr/>
    </dgm:pt>
    <dgm:pt modelId="{36BF515F-D44A-46F4-92D0-AE54D8AC6154}" type="pres">
      <dgm:prSet presAssocID="{20E66251-BE35-428C-B946-621AC452FF12}" presName="parTx" presStyleLbl="node1" presStyleIdx="4" presStyleCnt="6">
        <dgm:presLayoutVars>
          <dgm:chMax val="0"/>
          <dgm:chPref val="0"/>
          <dgm:bulletEnabled val="1"/>
        </dgm:presLayoutVars>
      </dgm:prSet>
      <dgm:spPr/>
      <dgm:t>
        <a:bodyPr/>
        <a:lstStyle/>
        <a:p>
          <a:endParaRPr lang="zh-CN" altLang="en-US"/>
        </a:p>
      </dgm:t>
    </dgm:pt>
    <dgm:pt modelId="{46D72F69-7D3F-4A15-9A82-DC3CC6DCD654}" type="pres">
      <dgm:prSet presAssocID="{20E66251-BE35-428C-B946-621AC452FF12}" presName="parSh" presStyleLbl="node1" presStyleIdx="5" presStyleCnt="6"/>
      <dgm:spPr/>
      <dgm:t>
        <a:bodyPr/>
        <a:lstStyle/>
        <a:p>
          <a:endParaRPr lang="zh-CN" altLang="en-US"/>
        </a:p>
      </dgm:t>
    </dgm:pt>
    <dgm:pt modelId="{C3ED8CF8-367D-498F-881A-0058FC446DD0}" type="pres">
      <dgm:prSet presAssocID="{20E66251-BE35-428C-B946-621AC452FF12}" presName="desTx" presStyleLbl="fgAcc1" presStyleIdx="5" presStyleCnt="6">
        <dgm:presLayoutVars>
          <dgm:bulletEnabled val="1"/>
        </dgm:presLayoutVars>
      </dgm:prSet>
      <dgm:spPr/>
      <dgm:t>
        <a:bodyPr/>
        <a:lstStyle/>
        <a:p>
          <a:endParaRPr lang="zh-CN" altLang="en-US"/>
        </a:p>
      </dgm:t>
    </dgm:pt>
  </dgm:ptLst>
  <dgm:cxnLst>
    <dgm:cxn modelId="{0AF81290-C360-4C59-A1E6-2520CC368C79}" type="presOf" srcId="{ECB37D50-FA8B-4748-813C-D399E0622E30}" destId="{B73C2066-8FC3-443C-8A68-8096E5EB1A97}" srcOrd="1" destOrd="0" presId="urn:microsoft.com/office/officeart/2005/8/layout/process3#6"/>
    <dgm:cxn modelId="{5130D4F6-9230-46B7-A408-39C658885D06}" srcId="{B7975054-22F3-43A6-B6AD-D61E7AE7FD44}" destId="{4134299E-5D2D-4D8B-B95E-04588A2A7E80}" srcOrd="0" destOrd="0" parTransId="{F9FE8BD8-5E55-49CB-9F68-52B6A9A48EE8}" sibTransId="{A3D40E97-FE15-41E0-885D-12A2F2B70793}"/>
    <dgm:cxn modelId="{45E5227B-E8BC-4619-B4EF-430E266ECC9B}" type="presOf" srcId="{20E66251-BE35-428C-B946-621AC452FF12}" destId="{46D72F69-7D3F-4A15-9A82-DC3CC6DCD654}" srcOrd="1" destOrd="0" presId="urn:microsoft.com/office/officeart/2005/8/layout/process3#6"/>
    <dgm:cxn modelId="{5256AFD2-25AF-4F9C-9D45-060A5BE10A54}" type="presOf" srcId="{4134299E-5D2D-4D8B-B95E-04588A2A7E80}" destId="{2B40A6EA-4925-41A2-8773-390B28219DD8}" srcOrd="0" destOrd="0" presId="urn:microsoft.com/office/officeart/2005/8/layout/process3#6"/>
    <dgm:cxn modelId="{30FB0B80-2B53-49B3-895C-C16AA5E052A1}" type="presOf" srcId="{9085377F-D229-45D3-9032-31107A7D1940}" destId="{6ACF25DD-A085-4614-842B-53B09039D175}" srcOrd="1" destOrd="0" presId="urn:microsoft.com/office/officeart/2005/8/layout/process3#6"/>
    <dgm:cxn modelId="{62912E33-6EF0-4105-82B6-47390E360491}" srcId="{B7975054-22F3-43A6-B6AD-D61E7AE7FD44}" destId="{20E66251-BE35-428C-B946-621AC452FF12}" srcOrd="5" destOrd="0" parTransId="{1B818744-F1C0-4B27-B35C-9A94AFBE4D0C}" sibTransId="{87AE2AD6-90A7-40B2-AAD2-72AE2B8C8940}"/>
    <dgm:cxn modelId="{FA6513D4-7F31-4634-A3A6-2D7C098E43D3}" type="presOf" srcId="{A3D40E97-FE15-41E0-885D-12A2F2B70793}" destId="{B6377429-554D-48BD-9F6A-D55CDF015505}" srcOrd="1" destOrd="0" presId="urn:microsoft.com/office/officeart/2005/8/layout/process3#6"/>
    <dgm:cxn modelId="{054BC60E-8F10-40E6-BE45-D3AF8E52ADC6}" srcId="{F3FAB09A-7F06-42B2-82FC-3922CE13B57A}" destId="{A79A1F36-5CDD-4323-BA76-25D6C558B89D}" srcOrd="0" destOrd="0" parTransId="{80A26DD5-EFF6-44E0-8E26-DD896D425A56}" sibTransId="{CF766710-11CE-47CB-90E2-4FEC0C8BA2FC}"/>
    <dgm:cxn modelId="{35162C42-16F2-421D-ACBA-9335DE72814E}" type="presOf" srcId="{9085377F-D229-45D3-9032-31107A7D1940}" destId="{664CB43D-961D-428C-BEF3-B768B2C92D9F}" srcOrd="0" destOrd="0" presId="urn:microsoft.com/office/officeart/2005/8/layout/process3#6"/>
    <dgm:cxn modelId="{BC08EF28-F25D-4A9F-9EDB-891E7A503F52}" srcId="{9085377F-D229-45D3-9032-31107A7D1940}" destId="{4A4E6196-7B9B-46E2-A0A3-74BF50112173}" srcOrd="0" destOrd="0" parTransId="{9CA95C4A-8D93-442E-A266-2D69F7BCBC81}" sibTransId="{20E3BD22-7C8B-452B-8949-645B8B2C95CB}"/>
    <dgm:cxn modelId="{A20B506D-5C3A-4B38-81A5-BB2CA2434BFD}" type="presOf" srcId="{20E66251-BE35-428C-B946-621AC452FF12}" destId="{36BF515F-D44A-46F4-92D0-AE54D8AC6154}" srcOrd="0" destOrd="0" presId="urn:microsoft.com/office/officeart/2005/8/layout/process3#6"/>
    <dgm:cxn modelId="{3C3A9C20-E6DA-4673-B41A-C34FC5FE9688}" srcId="{B7975054-22F3-43A6-B6AD-D61E7AE7FD44}" destId="{B000C127-1245-4312-941C-F680B9D752EF}" srcOrd="2" destOrd="0" parTransId="{987F164C-EC44-40A5-984D-1EECE619AB67}" sibTransId="{00E78B85-867C-433B-A75F-03D3F4207968}"/>
    <dgm:cxn modelId="{D74EDBE5-FBD2-4326-B37B-1C917D0F74EB}" srcId="{4134299E-5D2D-4D8B-B95E-04588A2A7E80}" destId="{62C03F0C-25E2-4511-9AEC-DE3E022A9F3E}" srcOrd="0" destOrd="0" parTransId="{1682E64C-05E2-4C50-9D50-6185D75DE832}" sibTransId="{36A23C29-E3F1-489A-A2A2-E2C61956BBDB}"/>
    <dgm:cxn modelId="{32E6A87B-3877-41BA-A52F-107375E745B5}" type="presOf" srcId="{4C7C4E1A-2259-49B1-8FE3-A7A9769E0C44}" destId="{3452ABFD-7C97-4585-B996-B7B517E5CE74}" srcOrd="1" destOrd="0" presId="urn:microsoft.com/office/officeart/2005/8/layout/process3#6"/>
    <dgm:cxn modelId="{0CAAF40B-B9E3-41EF-825F-45BBDF4B387E}" type="presOf" srcId="{F3FAB09A-7F06-42B2-82FC-3922CE13B57A}" destId="{FB6A0833-B076-4E03-B67E-04285BE65A08}" srcOrd="1" destOrd="0" presId="urn:microsoft.com/office/officeart/2005/8/layout/process3#6"/>
    <dgm:cxn modelId="{BB6026D3-F14B-4885-A153-4095372D5063}" type="presOf" srcId="{B000C127-1245-4312-941C-F680B9D752EF}" destId="{7BA04E4F-1297-476F-97F1-F02283FF2FA3}" srcOrd="1" destOrd="0" presId="urn:microsoft.com/office/officeart/2005/8/layout/process3#6"/>
    <dgm:cxn modelId="{A607385A-9034-4EB0-B20E-A56837AD0FEA}" type="presOf" srcId="{232B89B0-F677-4567-9CF9-E86C8B223CBA}" destId="{7E1502F1-7CBC-4F37-BAAA-2F8F607A3283}" srcOrd="0" destOrd="0" presId="urn:microsoft.com/office/officeart/2005/8/layout/process3#6"/>
    <dgm:cxn modelId="{24606883-55A1-492B-B1C4-3A405F5C245D}" type="presOf" srcId="{4A4E6196-7B9B-46E2-A0A3-74BF50112173}" destId="{C0C41AA3-A5AD-4612-98D9-BBD3965BFFBB}" srcOrd="0" destOrd="0" presId="urn:microsoft.com/office/officeart/2005/8/layout/process3#6"/>
    <dgm:cxn modelId="{34BB505B-AC3D-4D49-9C55-63DC4BAFA5C2}" srcId="{232B89B0-F677-4567-9CF9-E86C8B223CBA}" destId="{DA1F15A9-53FA-4FBC-ABA7-71D287DA2A6F}" srcOrd="0" destOrd="0" parTransId="{C139CC3E-5A33-4FAD-9164-8DADECD2B283}" sibTransId="{9AE80F4A-B524-4BE8-9CDC-CF7DE2D0D29A}"/>
    <dgm:cxn modelId="{E89A8A0D-D00C-4CF8-BE8F-F10319523B05}" type="presOf" srcId="{FA8EC6FE-13EA-4293-9FFF-B2DFC152587A}" destId="{EA866C05-9027-4882-BED9-C9C59E5FFB96}" srcOrd="1" destOrd="0" presId="urn:microsoft.com/office/officeart/2005/8/layout/process3#6"/>
    <dgm:cxn modelId="{FBBA29C5-138A-41EB-B020-BF5BF4C575F1}" type="presOf" srcId="{B7975054-22F3-43A6-B6AD-D61E7AE7FD44}" destId="{5C3087C7-1D04-4509-841B-FDCC224EF972}" srcOrd="0" destOrd="0" presId="urn:microsoft.com/office/officeart/2005/8/layout/process3#6"/>
    <dgm:cxn modelId="{5040D9FF-519A-48F5-BF73-8B19E7654DB4}" type="presOf" srcId="{4C7C4E1A-2259-49B1-8FE3-A7A9769E0C44}" destId="{B0B633BC-06B5-459C-AF00-1E5A0FEB31AC}" srcOrd="0" destOrd="0" presId="urn:microsoft.com/office/officeart/2005/8/layout/process3#6"/>
    <dgm:cxn modelId="{D8743AB3-CC9B-4DE7-905B-8861699ECE89}" srcId="{B7975054-22F3-43A6-B6AD-D61E7AE7FD44}" destId="{F3FAB09A-7F06-42B2-82FC-3922CE13B57A}" srcOrd="4" destOrd="0" parTransId="{2A3CCCF2-DB90-4532-8BAA-4CEAC04916AF}" sibTransId="{FA8EC6FE-13EA-4293-9FFF-B2DFC152587A}"/>
    <dgm:cxn modelId="{878CEC31-A095-4109-A7FB-5698B83EF068}" type="presOf" srcId="{ECB37D50-FA8B-4748-813C-D399E0622E30}" destId="{0DFCFEA5-E6FE-409F-9DE8-E32AF2A8ECEC}" srcOrd="0" destOrd="0" presId="urn:microsoft.com/office/officeart/2005/8/layout/process3#6"/>
    <dgm:cxn modelId="{82ACE4E6-A724-42CF-8EBF-AF42FE681AD7}" type="presOf" srcId="{B000C127-1245-4312-941C-F680B9D752EF}" destId="{62921278-024A-43CF-B9A4-2592E4D36DD1}" srcOrd="0" destOrd="0" presId="urn:microsoft.com/office/officeart/2005/8/layout/process3#6"/>
    <dgm:cxn modelId="{C4C139D2-3ED8-410F-912D-DCE3F474A263}" type="presOf" srcId="{00E78B85-867C-433B-A75F-03D3F4207968}" destId="{1D92351A-1EA5-4A14-B6BB-081F7F8F59AB}" srcOrd="0" destOrd="0" presId="urn:microsoft.com/office/officeart/2005/8/layout/process3#6"/>
    <dgm:cxn modelId="{2CE446FE-0E03-4F71-B535-A3A2D6C3B51D}" srcId="{B7975054-22F3-43A6-B6AD-D61E7AE7FD44}" destId="{232B89B0-F677-4567-9CF9-E86C8B223CBA}" srcOrd="3" destOrd="0" parTransId="{222A8F1B-1BC1-4FCF-975A-14E573388BBD}" sibTransId="{ECB37D50-FA8B-4748-813C-D399E0622E30}"/>
    <dgm:cxn modelId="{D86D6D15-D386-4DB7-A7D3-AF2E0B16CDB2}" type="presOf" srcId="{62C03F0C-25E2-4511-9AEC-DE3E022A9F3E}" destId="{E339413E-80D3-4BF1-907F-5FBB7BE0EB3A}" srcOrd="0" destOrd="0" presId="urn:microsoft.com/office/officeart/2005/8/layout/process3#6"/>
    <dgm:cxn modelId="{3DB5AC19-EEA9-49D7-A39B-EA1B7875B343}" type="presOf" srcId="{232B89B0-F677-4567-9CF9-E86C8B223CBA}" destId="{A81BDA21-6194-4605-A87C-05E5F9867946}" srcOrd="1" destOrd="0" presId="urn:microsoft.com/office/officeart/2005/8/layout/process3#6"/>
    <dgm:cxn modelId="{3F40EF6A-FB2B-485C-8907-9DC88451C0B8}" type="presOf" srcId="{A3D40E97-FE15-41E0-885D-12A2F2B70793}" destId="{995EAF56-D6F3-4A01-9FC3-9DE5A14A591F}" srcOrd="0" destOrd="0" presId="urn:microsoft.com/office/officeart/2005/8/layout/process3#6"/>
    <dgm:cxn modelId="{17CC0BCB-5E5B-44AC-A2BD-0D20D7B84262}" type="presOf" srcId="{F3FAB09A-7F06-42B2-82FC-3922CE13B57A}" destId="{CE7254C2-74BA-4074-98BB-00D87368B89B}" srcOrd="0" destOrd="0" presId="urn:microsoft.com/office/officeart/2005/8/layout/process3#6"/>
    <dgm:cxn modelId="{5952A831-EFA4-49A3-832B-F3103D285835}" type="presOf" srcId="{A79A1F36-5CDD-4323-BA76-25D6C558B89D}" destId="{C55BF2D5-8FEA-43B5-B9C5-CAD8C1A477D2}" srcOrd="0" destOrd="0" presId="urn:microsoft.com/office/officeart/2005/8/layout/process3#6"/>
    <dgm:cxn modelId="{E6CA73D4-C1F8-49FE-B4D1-52EB2AD41E99}" srcId="{B000C127-1245-4312-941C-F680B9D752EF}" destId="{869BCC59-C02C-4F57-A47F-257ED725023A}" srcOrd="0" destOrd="0" parTransId="{6AAE4FA3-D918-444C-AC7A-D04FF91B6CA7}" sibTransId="{33BCFCC9-D99A-4523-8685-897812790E5B}"/>
    <dgm:cxn modelId="{0D955626-6723-42EE-A138-3410DA480BDC}" type="presOf" srcId="{00E78B85-867C-433B-A75F-03D3F4207968}" destId="{D7C597B9-0838-4DC1-8B05-BDF5FA9A1C10}" srcOrd="1" destOrd="0" presId="urn:microsoft.com/office/officeart/2005/8/layout/process3#6"/>
    <dgm:cxn modelId="{07A5E135-193D-44DC-BB32-EEC700290798}" srcId="{20E66251-BE35-428C-B946-621AC452FF12}" destId="{73499288-C779-4C19-A0A5-48231E931CF3}" srcOrd="0" destOrd="0" parTransId="{199471EB-1805-4084-888B-378105220A63}" sibTransId="{48524A24-CD4D-4CFC-8BE7-E60F80B7824B}"/>
    <dgm:cxn modelId="{83437463-8119-48B5-94E6-DB2C2AC9A586}" srcId="{B7975054-22F3-43A6-B6AD-D61E7AE7FD44}" destId="{9085377F-D229-45D3-9032-31107A7D1940}" srcOrd="1" destOrd="0" parTransId="{3F8DBBB7-81BE-4C2D-8119-19239B0791DB}" sibTransId="{4C7C4E1A-2259-49B1-8FE3-A7A9769E0C44}"/>
    <dgm:cxn modelId="{6DE5BCD5-754A-483B-92C5-26AD858D845A}" type="presOf" srcId="{869BCC59-C02C-4F57-A47F-257ED725023A}" destId="{251F014A-FF57-4A17-85BA-1F97C586C3DA}" srcOrd="0" destOrd="0" presId="urn:microsoft.com/office/officeart/2005/8/layout/process3#6"/>
    <dgm:cxn modelId="{33362C31-36D8-4525-919A-8A609F9C3931}" type="presOf" srcId="{DA1F15A9-53FA-4FBC-ABA7-71D287DA2A6F}" destId="{5422DAD5-F992-48EC-8D60-26E4510163E7}" srcOrd="0" destOrd="0" presId="urn:microsoft.com/office/officeart/2005/8/layout/process3#6"/>
    <dgm:cxn modelId="{FC8410CA-0971-4D63-A987-81085758F3A9}" type="presOf" srcId="{73499288-C779-4C19-A0A5-48231E931CF3}" destId="{C3ED8CF8-367D-498F-881A-0058FC446DD0}" srcOrd="0" destOrd="0" presId="urn:microsoft.com/office/officeart/2005/8/layout/process3#6"/>
    <dgm:cxn modelId="{46C50C4C-8670-4922-A640-BA226DA74105}" type="presOf" srcId="{4134299E-5D2D-4D8B-B95E-04588A2A7E80}" destId="{47DD3908-8CBB-42DE-B2F7-93683B12903D}" srcOrd="1" destOrd="0" presId="urn:microsoft.com/office/officeart/2005/8/layout/process3#6"/>
    <dgm:cxn modelId="{DCAC6877-2338-4A64-AF74-4B35AB5B6919}" type="presOf" srcId="{FA8EC6FE-13EA-4293-9FFF-B2DFC152587A}" destId="{0430C46C-A206-4093-BFAB-727600BBB958}" srcOrd="0" destOrd="0" presId="urn:microsoft.com/office/officeart/2005/8/layout/process3#6"/>
    <dgm:cxn modelId="{17D3E4C4-0ADA-4131-883F-8FEFBCF2C7D3}" type="presParOf" srcId="{5C3087C7-1D04-4509-841B-FDCC224EF972}" destId="{E881D8A2-3CC4-4DF9-A994-CDE2E22BEACE}" srcOrd="0" destOrd="0" presId="urn:microsoft.com/office/officeart/2005/8/layout/process3#6"/>
    <dgm:cxn modelId="{154393EA-5057-4935-86ED-ACA3ACE5E56D}" type="presParOf" srcId="{E881D8A2-3CC4-4DF9-A994-CDE2E22BEACE}" destId="{2B40A6EA-4925-41A2-8773-390B28219DD8}" srcOrd="0" destOrd="0" presId="urn:microsoft.com/office/officeart/2005/8/layout/process3#6"/>
    <dgm:cxn modelId="{F47AEEDA-0F78-457A-961C-B61244E8CF2D}" type="presParOf" srcId="{E881D8A2-3CC4-4DF9-A994-CDE2E22BEACE}" destId="{47DD3908-8CBB-42DE-B2F7-93683B12903D}" srcOrd="1" destOrd="0" presId="urn:microsoft.com/office/officeart/2005/8/layout/process3#6"/>
    <dgm:cxn modelId="{1989C596-4D59-47E6-8236-00AE22D2C8A1}" type="presParOf" srcId="{E881D8A2-3CC4-4DF9-A994-CDE2E22BEACE}" destId="{E339413E-80D3-4BF1-907F-5FBB7BE0EB3A}" srcOrd="2" destOrd="0" presId="urn:microsoft.com/office/officeart/2005/8/layout/process3#6"/>
    <dgm:cxn modelId="{50797D36-23B3-49DF-B64B-4751D327F2DF}" type="presParOf" srcId="{5C3087C7-1D04-4509-841B-FDCC224EF972}" destId="{995EAF56-D6F3-4A01-9FC3-9DE5A14A591F}" srcOrd="1" destOrd="0" presId="urn:microsoft.com/office/officeart/2005/8/layout/process3#6"/>
    <dgm:cxn modelId="{66CE0946-0119-4711-8483-C44B0451DDA5}" type="presParOf" srcId="{995EAF56-D6F3-4A01-9FC3-9DE5A14A591F}" destId="{B6377429-554D-48BD-9F6A-D55CDF015505}" srcOrd="0" destOrd="0" presId="urn:microsoft.com/office/officeart/2005/8/layout/process3#6"/>
    <dgm:cxn modelId="{8F38A9E7-A666-49D8-8ED8-84B40D933299}" type="presParOf" srcId="{5C3087C7-1D04-4509-841B-FDCC224EF972}" destId="{23386749-4CE6-4291-A26B-44D45032C9A3}" srcOrd="2" destOrd="0" presId="urn:microsoft.com/office/officeart/2005/8/layout/process3#6"/>
    <dgm:cxn modelId="{A82CB78B-F2EC-4C4C-8B68-97A190030F48}" type="presParOf" srcId="{23386749-4CE6-4291-A26B-44D45032C9A3}" destId="{664CB43D-961D-428C-BEF3-B768B2C92D9F}" srcOrd="0" destOrd="0" presId="urn:microsoft.com/office/officeart/2005/8/layout/process3#6"/>
    <dgm:cxn modelId="{A3C45740-92C0-4A8A-B2E8-5D53F8BDB019}" type="presParOf" srcId="{23386749-4CE6-4291-A26B-44D45032C9A3}" destId="{6ACF25DD-A085-4614-842B-53B09039D175}" srcOrd="1" destOrd="0" presId="urn:microsoft.com/office/officeart/2005/8/layout/process3#6"/>
    <dgm:cxn modelId="{C60EE5CD-1613-4F54-8B37-490ADACC3B39}" type="presParOf" srcId="{23386749-4CE6-4291-A26B-44D45032C9A3}" destId="{C0C41AA3-A5AD-4612-98D9-BBD3965BFFBB}" srcOrd="2" destOrd="0" presId="urn:microsoft.com/office/officeart/2005/8/layout/process3#6"/>
    <dgm:cxn modelId="{D644DB71-4296-416E-AC44-7AC2C0505193}" type="presParOf" srcId="{5C3087C7-1D04-4509-841B-FDCC224EF972}" destId="{B0B633BC-06B5-459C-AF00-1E5A0FEB31AC}" srcOrd="3" destOrd="0" presId="urn:microsoft.com/office/officeart/2005/8/layout/process3#6"/>
    <dgm:cxn modelId="{10596E56-0169-43CC-96D6-430905ACA283}" type="presParOf" srcId="{B0B633BC-06B5-459C-AF00-1E5A0FEB31AC}" destId="{3452ABFD-7C97-4585-B996-B7B517E5CE74}" srcOrd="0" destOrd="0" presId="urn:microsoft.com/office/officeart/2005/8/layout/process3#6"/>
    <dgm:cxn modelId="{B3890B8D-FA9D-4044-B472-840E49145CE5}" type="presParOf" srcId="{5C3087C7-1D04-4509-841B-FDCC224EF972}" destId="{966BD340-3D3E-44F5-9313-8AE6C6B5D472}" srcOrd="4" destOrd="0" presId="urn:microsoft.com/office/officeart/2005/8/layout/process3#6"/>
    <dgm:cxn modelId="{13414F7C-67EC-4C94-B7C3-8F0E5FD9DA99}" type="presParOf" srcId="{966BD340-3D3E-44F5-9313-8AE6C6B5D472}" destId="{62921278-024A-43CF-B9A4-2592E4D36DD1}" srcOrd="0" destOrd="0" presId="urn:microsoft.com/office/officeart/2005/8/layout/process3#6"/>
    <dgm:cxn modelId="{CC08F3D8-1154-4AC3-9377-404B6465A2AA}" type="presParOf" srcId="{966BD340-3D3E-44F5-9313-8AE6C6B5D472}" destId="{7BA04E4F-1297-476F-97F1-F02283FF2FA3}" srcOrd="1" destOrd="0" presId="urn:microsoft.com/office/officeart/2005/8/layout/process3#6"/>
    <dgm:cxn modelId="{2E15D7C6-F3BC-4045-88B9-B40C2667C689}" type="presParOf" srcId="{966BD340-3D3E-44F5-9313-8AE6C6B5D472}" destId="{251F014A-FF57-4A17-85BA-1F97C586C3DA}" srcOrd="2" destOrd="0" presId="urn:microsoft.com/office/officeart/2005/8/layout/process3#6"/>
    <dgm:cxn modelId="{AD87D65B-B5A0-4F17-A8CC-037B7CC0F8EE}" type="presParOf" srcId="{5C3087C7-1D04-4509-841B-FDCC224EF972}" destId="{1D92351A-1EA5-4A14-B6BB-081F7F8F59AB}" srcOrd="5" destOrd="0" presId="urn:microsoft.com/office/officeart/2005/8/layout/process3#6"/>
    <dgm:cxn modelId="{4C5635C7-1C39-4F6D-A64A-CF8950C21AE1}" type="presParOf" srcId="{1D92351A-1EA5-4A14-B6BB-081F7F8F59AB}" destId="{D7C597B9-0838-4DC1-8B05-BDF5FA9A1C10}" srcOrd="0" destOrd="0" presId="urn:microsoft.com/office/officeart/2005/8/layout/process3#6"/>
    <dgm:cxn modelId="{22206230-81E6-4C48-A467-A01D28EA258D}" type="presParOf" srcId="{5C3087C7-1D04-4509-841B-FDCC224EF972}" destId="{2EDE853E-3904-4BFB-A7A3-EF98E34B168A}" srcOrd="6" destOrd="0" presId="urn:microsoft.com/office/officeart/2005/8/layout/process3#6"/>
    <dgm:cxn modelId="{D81DAA43-6DB0-4CBE-94D5-7101991D68D1}" type="presParOf" srcId="{2EDE853E-3904-4BFB-A7A3-EF98E34B168A}" destId="{7E1502F1-7CBC-4F37-BAAA-2F8F607A3283}" srcOrd="0" destOrd="0" presId="urn:microsoft.com/office/officeart/2005/8/layout/process3#6"/>
    <dgm:cxn modelId="{3B912C4B-C5F5-4BC2-AB43-7EFEE6BACC88}" type="presParOf" srcId="{2EDE853E-3904-4BFB-A7A3-EF98E34B168A}" destId="{A81BDA21-6194-4605-A87C-05E5F9867946}" srcOrd="1" destOrd="0" presId="urn:microsoft.com/office/officeart/2005/8/layout/process3#6"/>
    <dgm:cxn modelId="{FC014516-4687-4E3B-91FA-701BAC967561}" type="presParOf" srcId="{2EDE853E-3904-4BFB-A7A3-EF98E34B168A}" destId="{5422DAD5-F992-48EC-8D60-26E4510163E7}" srcOrd="2" destOrd="0" presId="urn:microsoft.com/office/officeart/2005/8/layout/process3#6"/>
    <dgm:cxn modelId="{C046EB0B-0836-4B8C-8217-3777FF297341}" type="presParOf" srcId="{5C3087C7-1D04-4509-841B-FDCC224EF972}" destId="{0DFCFEA5-E6FE-409F-9DE8-E32AF2A8ECEC}" srcOrd="7" destOrd="0" presId="urn:microsoft.com/office/officeart/2005/8/layout/process3#6"/>
    <dgm:cxn modelId="{68BBA78B-F3D3-4291-BF7C-E8D1EC7E5C80}" type="presParOf" srcId="{0DFCFEA5-E6FE-409F-9DE8-E32AF2A8ECEC}" destId="{B73C2066-8FC3-443C-8A68-8096E5EB1A97}" srcOrd="0" destOrd="0" presId="urn:microsoft.com/office/officeart/2005/8/layout/process3#6"/>
    <dgm:cxn modelId="{DF16A521-7CC5-4EAE-BC8E-315ED89CFA5C}" type="presParOf" srcId="{5C3087C7-1D04-4509-841B-FDCC224EF972}" destId="{B51C90A7-ECAB-4568-9701-BBE9D669371F}" srcOrd="8" destOrd="0" presId="urn:microsoft.com/office/officeart/2005/8/layout/process3#6"/>
    <dgm:cxn modelId="{C7238C6F-C1E2-4A42-A0F2-E03B7C668387}" type="presParOf" srcId="{B51C90A7-ECAB-4568-9701-BBE9D669371F}" destId="{CE7254C2-74BA-4074-98BB-00D87368B89B}" srcOrd="0" destOrd="0" presId="urn:microsoft.com/office/officeart/2005/8/layout/process3#6"/>
    <dgm:cxn modelId="{3209A44A-3E20-48EE-B54F-7919AF502026}" type="presParOf" srcId="{B51C90A7-ECAB-4568-9701-BBE9D669371F}" destId="{FB6A0833-B076-4E03-B67E-04285BE65A08}" srcOrd="1" destOrd="0" presId="urn:microsoft.com/office/officeart/2005/8/layout/process3#6"/>
    <dgm:cxn modelId="{924A352B-7109-4CCC-8797-8A13DD393966}" type="presParOf" srcId="{B51C90A7-ECAB-4568-9701-BBE9D669371F}" destId="{C55BF2D5-8FEA-43B5-B9C5-CAD8C1A477D2}" srcOrd="2" destOrd="0" presId="urn:microsoft.com/office/officeart/2005/8/layout/process3#6"/>
    <dgm:cxn modelId="{225200D4-6A09-4CB8-B069-000E81D21C81}" type="presParOf" srcId="{5C3087C7-1D04-4509-841B-FDCC224EF972}" destId="{0430C46C-A206-4093-BFAB-727600BBB958}" srcOrd="9" destOrd="0" presId="urn:microsoft.com/office/officeart/2005/8/layout/process3#6"/>
    <dgm:cxn modelId="{535199E9-B27F-4E21-BA10-AC576A12B1D5}" type="presParOf" srcId="{0430C46C-A206-4093-BFAB-727600BBB958}" destId="{EA866C05-9027-4882-BED9-C9C59E5FFB96}" srcOrd="0" destOrd="0" presId="urn:microsoft.com/office/officeart/2005/8/layout/process3#6"/>
    <dgm:cxn modelId="{507FA4F0-8A7A-40C7-B110-F9275527C7D4}" type="presParOf" srcId="{5C3087C7-1D04-4509-841B-FDCC224EF972}" destId="{705EF832-3332-446E-BD16-C25F2A88A787}" srcOrd="10" destOrd="0" presId="urn:microsoft.com/office/officeart/2005/8/layout/process3#6"/>
    <dgm:cxn modelId="{C2F8DD93-6880-429F-9313-80300030693E}" type="presParOf" srcId="{705EF832-3332-446E-BD16-C25F2A88A787}" destId="{36BF515F-D44A-46F4-92D0-AE54D8AC6154}" srcOrd="0" destOrd="0" presId="urn:microsoft.com/office/officeart/2005/8/layout/process3#6"/>
    <dgm:cxn modelId="{6E5D8F80-ABD1-4B61-942D-324715152837}" type="presParOf" srcId="{705EF832-3332-446E-BD16-C25F2A88A787}" destId="{46D72F69-7D3F-4A15-9A82-DC3CC6DCD654}" srcOrd="1" destOrd="0" presId="urn:microsoft.com/office/officeart/2005/8/layout/process3#6"/>
    <dgm:cxn modelId="{68B810D8-430D-461D-9324-E5132D8D6868}" type="presParOf" srcId="{705EF832-3332-446E-BD16-C25F2A88A787}" destId="{C3ED8CF8-367D-498F-881A-0058FC446DD0}" srcOrd="2" destOrd="0" presId="urn:microsoft.com/office/officeart/2005/8/layout/process3#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6C855B-039D-EE4E-8D9D-CB9CE553AF1F}" type="doc">
      <dgm:prSet loTypeId="urn:microsoft.com/office/officeart/2005/8/layout/hProcess7" loCatId="" qsTypeId="urn:microsoft.com/office/officeart/2005/8/quickstyle/simple1" qsCatId="simple" csTypeId="urn:microsoft.com/office/officeart/2005/8/colors/colorful4" csCatId="colorful" phldr="1"/>
      <dgm:spPr/>
      <dgm:t>
        <a:bodyPr/>
        <a:lstStyle/>
        <a:p>
          <a:endParaRPr lang="zh-CN" altLang="en-US"/>
        </a:p>
      </dgm:t>
    </dgm:pt>
    <dgm:pt modelId="{4233302C-4926-AD4D-9689-7856632DB933}">
      <dgm:prSet phldrT="[文本]" custT="1"/>
      <dgm:spPr>
        <a:solidFill>
          <a:srgbClr val="FFC000"/>
        </a:solidFill>
        <a:ln>
          <a:noFill/>
        </a:ln>
      </dgm:spPr>
      <dgm:t>
        <a:bodyPr/>
        <a:lstStyle/>
        <a:p>
          <a:endParaRPr lang="zh-CN" altLang="en-US" sz="2400" b="1" dirty="0">
            <a:latin typeface="Microsoft YaHei" panose="020B0503020204020204" pitchFamily="34" charset="-122"/>
            <a:ea typeface="Microsoft YaHei" panose="020B0503020204020204" pitchFamily="34" charset="-122"/>
          </a:endParaRPr>
        </a:p>
      </dgm:t>
    </dgm:pt>
    <dgm:pt modelId="{35B6A719-DDFA-7F4D-9392-5685A191F65B}" type="parTrans" cxnId="{C1653239-D377-1145-B571-27E6D8120A3D}">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D9DCB6B0-30BA-0F46-9EF8-EAD3982F24C8}" type="sibTrans" cxnId="{C1653239-D377-1145-B571-27E6D8120A3D}">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05E21F12-7A14-7049-A840-690882089331}">
      <dgm:prSet phldrT="[文本]" custT="1"/>
      <dgm:spPr/>
      <dgm:t>
        <a:bodyPr/>
        <a:lstStyle/>
        <a:p>
          <a:r>
            <a:rPr lang="zh-CHS" altLang="en-US" sz="1400" dirty="0">
              <a:latin typeface="Microsoft YaHei" panose="020B0503020204020204" pitchFamily="34" charset="-122"/>
              <a:ea typeface="Microsoft YaHei" panose="020B0503020204020204" pitchFamily="34" charset="-122"/>
            </a:rPr>
            <a:t>仅支持</a:t>
          </a:r>
          <a:r>
            <a:rPr lang="en-US" altLang="zh-CHS" sz="1400" dirty="0">
              <a:latin typeface="Microsoft YaHei" panose="020B0503020204020204" pitchFamily="34" charset="-122"/>
              <a:ea typeface="Microsoft YaHei" panose="020B0503020204020204" pitchFamily="34" charset="-122"/>
            </a:rPr>
            <a:t>Android</a:t>
          </a:r>
        </a:p>
        <a:p>
          <a:r>
            <a:rPr lang="en" altLang="zh-CHS" sz="1400" dirty="0">
              <a:latin typeface="Microsoft YaHei" panose="020B0503020204020204" pitchFamily="34" charset="-122"/>
              <a:ea typeface="Microsoft YaHei" panose="020B0503020204020204" pitchFamily="34" charset="-122"/>
            </a:rPr>
            <a:t>APK</a:t>
          </a:r>
          <a:r>
            <a:rPr lang="zh-CN" altLang="zh-CHS" sz="1400" dirty="0">
              <a:latin typeface="Microsoft YaHei" panose="020B0503020204020204" pitchFamily="34" charset="-122"/>
              <a:ea typeface="Microsoft YaHei" panose="020B0503020204020204" pitchFamily="34" charset="-122"/>
            </a:rPr>
            <a:t>防反编译保护</a:t>
          </a:r>
          <a:endParaRPr lang="zh-CN" altLang="en-US" sz="1400" dirty="0">
            <a:latin typeface="Microsoft YaHei" panose="020B0503020204020204" pitchFamily="34" charset="-122"/>
            <a:ea typeface="Microsoft YaHei" panose="020B0503020204020204" pitchFamily="34" charset="-122"/>
          </a:endParaRPr>
        </a:p>
      </dgm:t>
    </dgm:pt>
    <dgm:pt modelId="{0130DA87-65A4-B748-BCE9-AD68F487AFC8}" type="parTrans" cxnId="{DCC0B7F9-5448-B64C-B110-389C900F3633}">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9B50C180-5ECE-2944-B5E7-FF7511A44F01}" type="sibTrans" cxnId="{DCC0B7F9-5448-B64C-B110-389C900F3633}">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7CFCB6DE-7723-7247-93C2-D5D904408615}">
      <dgm:prSet phldrT="[文本]" custT="1"/>
      <dgm:spPr>
        <a:solidFill>
          <a:srgbClr val="5DCB90"/>
        </a:solidFill>
      </dgm:spPr>
      <dgm:t>
        <a:bodyPr/>
        <a:lstStyle/>
        <a:p>
          <a:endParaRPr lang="zh-CN" altLang="en-US" sz="2400" b="1" dirty="0">
            <a:latin typeface="Microsoft YaHei" panose="020B0503020204020204" pitchFamily="34" charset="-122"/>
            <a:ea typeface="Microsoft YaHei" panose="020B0503020204020204" pitchFamily="34" charset="-122"/>
          </a:endParaRPr>
        </a:p>
      </dgm:t>
    </dgm:pt>
    <dgm:pt modelId="{EDB1D04D-68D6-7F42-81C2-D08CD30F1B60}" type="parTrans" cxnId="{DD5EA188-6A10-F247-BFA8-C276DB12ADCA}">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2C78D9C4-0A79-FD47-9F14-63601D730392}" type="sibTrans" cxnId="{DD5EA188-6A10-F247-BFA8-C276DB12ADCA}">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BA34FB82-AA63-F041-8257-7EAFAE842DC0}">
      <dgm:prSet phldrT="[文本]" custT="1"/>
      <dgm:spPr/>
      <dgm:t>
        <a:bodyPr/>
        <a:lstStyle/>
        <a:p>
          <a:r>
            <a:rPr lang="zh-CHS" altLang="en-US" sz="1400" dirty="0">
              <a:latin typeface="Microsoft YaHei" panose="020B0503020204020204" pitchFamily="34" charset="-122"/>
              <a:ea typeface="Microsoft YaHei" panose="020B0503020204020204" pitchFamily="34" charset="-122"/>
            </a:rPr>
            <a:t>仅支持</a:t>
          </a:r>
          <a:r>
            <a:rPr lang="en-US" altLang="zh-CHS" sz="1400" dirty="0">
              <a:latin typeface="Microsoft YaHei" panose="020B0503020204020204" pitchFamily="34" charset="-122"/>
              <a:ea typeface="Microsoft YaHei" panose="020B0503020204020204" pitchFamily="34" charset="-122"/>
            </a:rPr>
            <a:t>Android</a:t>
          </a:r>
        </a:p>
        <a:p>
          <a:r>
            <a:rPr lang="zh-CHS" altLang="en-US" sz="1400" dirty="0">
              <a:latin typeface="Microsoft YaHei" panose="020B0503020204020204" pitchFamily="34" charset="-122"/>
              <a:ea typeface="Microsoft YaHei" panose="020B0503020204020204" pitchFamily="34" charset="-122"/>
            </a:rPr>
            <a:t>所有基础版功能</a:t>
          </a:r>
          <a:endParaRPr lang="en-US" altLang="zh-CHS" sz="1400" dirty="0">
            <a:latin typeface="Microsoft YaHei" panose="020B0503020204020204" pitchFamily="34" charset="-122"/>
            <a:ea typeface="Microsoft YaHei" panose="020B0503020204020204" pitchFamily="34" charset="-122"/>
          </a:endParaRPr>
        </a:p>
        <a:p>
          <a:r>
            <a:rPr lang="en-US" altLang="zh-CHS" sz="1400" dirty="0">
              <a:latin typeface="Microsoft YaHei" panose="020B0503020204020204" pitchFamily="34" charset="-122"/>
              <a:ea typeface="Microsoft YaHei" panose="020B0503020204020204" pitchFamily="34" charset="-122"/>
            </a:rPr>
            <a:t>+</a:t>
          </a:r>
          <a:r>
            <a:rPr lang="en" altLang="zh-CHS" sz="1400" dirty="0">
              <a:latin typeface="Microsoft YaHei" panose="020B0503020204020204" pitchFamily="34" charset="-122"/>
              <a:ea typeface="Microsoft YaHei" panose="020B0503020204020204" pitchFamily="34" charset="-122"/>
            </a:rPr>
            <a:t>APK</a:t>
          </a:r>
          <a:r>
            <a:rPr lang="zh-CN" altLang="zh-CHS" sz="1400" dirty="0">
              <a:latin typeface="Microsoft YaHei" panose="020B0503020204020204" pitchFamily="34" charset="-122"/>
              <a:ea typeface="Microsoft YaHei" panose="020B0503020204020204" pitchFamily="34" charset="-122"/>
            </a:rPr>
            <a:t>防二次打包保护</a:t>
          </a:r>
          <a:endParaRPr lang="zh-CN" altLang="en-US" sz="1400" dirty="0">
            <a:latin typeface="Microsoft YaHei" panose="020B0503020204020204" pitchFamily="34" charset="-122"/>
            <a:ea typeface="Microsoft YaHei" panose="020B0503020204020204" pitchFamily="34" charset="-122"/>
          </a:endParaRPr>
        </a:p>
      </dgm:t>
    </dgm:pt>
    <dgm:pt modelId="{957ADF34-E046-E344-997A-4C2BE5A8D2D5}" type="parTrans" cxnId="{B0A51BD3-DC7A-6A49-93D4-ADF2AF27EA34}">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BE3058A7-9C12-574A-8403-91510C416170}" type="sibTrans" cxnId="{B0A51BD3-DC7A-6A49-93D4-ADF2AF27EA34}">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8F2E2BA0-7445-244A-B7DD-1F19E33CE424}">
      <dgm:prSet phldrT="[文本]" custT="1"/>
      <dgm:spPr/>
      <dgm:t>
        <a:bodyPr/>
        <a:lstStyle/>
        <a:p>
          <a:r>
            <a:rPr lang="zh-CHS" altLang="en-US" sz="1400" dirty="0">
              <a:latin typeface="Microsoft YaHei" panose="020B0503020204020204" pitchFamily="34" charset="-122"/>
              <a:ea typeface="Microsoft YaHei" panose="020B0503020204020204" pitchFamily="34" charset="-122"/>
            </a:rPr>
            <a:t>支持</a:t>
          </a:r>
          <a:r>
            <a:rPr lang="en-US" altLang="zh-CHS" sz="1400" dirty="0" err="1">
              <a:latin typeface="Microsoft YaHei" panose="020B0503020204020204" pitchFamily="34" charset="-122"/>
              <a:ea typeface="Microsoft YaHei" panose="020B0503020204020204" pitchFamily="34" charset="-122"/>
            </a:rPr>
            <a:t>Android&amp;iOS</a:t>
          </a:r>
          <a:r>
            <a:rPr lang="zh-CHS" altLang="en-US" sz="1400" dirty="0">
              <a:latin typeface="Microsoft YaHei" panose="020B0503020204020204" pitchFamily="34" charset="-122"/>
              <a:ea typeface="Microsoft YaHei" panose="020B0503020204020204" pitchFamily="34" charset="-122"/>
            </a:rPr>
            <a:t>两端</a:t>
          </a:r>
          <a:endParaRPr lang="en-US" altLang="zh-CHS" sz="1400" dirty="0">
            <a:latin typeface="Microsoft YaHei" panose="020B0503020204020204" pitchFamily="34" charset="-122"/>
            <a:ea typeface="Microsoft YaHei" panose="020B0503020204020204" pitchFamily="34" charset="-122"/>
          </a:endParaRPr>
        </a:p>
        <a:p>
          <a:r>
            <a:rPr lang="zh-CHS" altLang="en-US" sz="1400" dirty="0">
              <a:latin typeface="Microsoft YaHei" panose="020B0503020204020204" pitchFamily="34" charset="-122"/>
              <a:ea typeface="Microsoft YaHei" panose="020B0503020204020204" pitchFamily="34" charset="-122"/>
            </a:rPr>
            <a:t>所有</a:t>
          </a:r>
          <a:r>
            <a:rPr lang="zh-CN" altLang="en-US" sz="1400" dirty="0">
              <a:latin typeface="Microsoft YaHei" panose="020B0503020204020204" pitchFamily="34" charset="-122"/>
              <a:ea typeface="Microsoft YaHei" panose="020B0503020204020204" pitchFamily="34" charset="-122"/>
            </a:rPr>
            <a:t>专业</a:t>
          </a:r>
          <a:r>
            <a:rPr lang="zh-CHS" altLang="en-US" sz="1400" dirty="0">
              <a:latin typeface="Microsoft YaHei" panose="020B0503020204020204" pitchFamily="34" charset="-122"/>
              <a:ea typeface="Microsoft YaHei" panose="020B0503020204020204" pitchFamily="34" charset="-122"/>
            </a:rPr>
            <a:t>版功能</a:t>
          </a:r>
          <a:endParaRPr lang="en-US" altLang="zh-CHS" sz="1400" dirty="0">
            <a:latin typeface="Microsoft YaHei" panose="020B0503020204020204" pitchFamily="34" charset="-122"/>
            <a:ea typeface="Microsoft YaHei" panose="020B0503020204020204" pitchFamily="34" charset="-122"/>
          </a:endParaRPr>
        </a:p>
        <a:p>
          <a:r>
            <a:rPr lang="en-US" altLang="zh-CHS" sz="1400" dirty="0">
              <a:latin typeface="Microsoft YaHei" panose="020B0503020204020204" pitchFamily="34" charset="-122"/>
              <a:ea typeface="Microsoft YaHei" panose="020B0503020204020204" pitchFamily="34" charset="-122"/>
            </a:rPr>
            <a:t>+</a:t>
          </a:r>
          <a:r>
            <a:rPr lang="en" altLang="zh-CHS" sz="1400" dirty="0">
              <a:latin typeface="Microsoft YaHei" panose="020B0503020204020204" pitchFamily="34" charset="-122"/>
              <a:ea typeface="Microsoft YaHei" panose="020B0503020204020204" pitchFamily="34" charset="-122"/>
            </a:rPr>
            <a:t>SO</a:t>
          </a:r>
          <a:r>
            <a:rPr lang="zh-CN" altLang="zh-CHS" sz="1400" dirty="0">
              <a:latin typeface="Microsoft YaHei" panose="020B0503020204020204" pitchFamily="34" charset="-122"/>
              <a:ea typeface="Microsoft YaHei" panose="020B0503020204020204" pitchFamily="34" charset="-122"/>
            </a:rPr>
            <a:t>库加壳保护</a:t>
          </a:r>
          <a:endParaRPr lang="zh-CN" altLang="en-US" sz="1400" dirty="0">
            <a:latin typeface="Microsoft YaHei" panose="020B0503020204020204" pitchFamily="34" charset="-122"/>
            <a:ea typeface="Microsoft YaHei" panose="020B0503020204020204" pitchFamily="34" charset="-122"/>
          </a:endParaRPr>
        </a:p>
      </dgm:t>
    </dgm:pt>
    <dgm:pt modelId="{B7F45738-C326-A349-AD2A-1DA78CEE5F01}" type="parTrans" cxnId="{941489C2-A4DD-5045-B431-4A0FDCD70AA9}">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A0F8A64A-C31A-E844-89D8-C418609D5040}" type="sibTrans" cxnId="{941489C2-A4DD-5045-B431-4A0FDCD70AA9}">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A23EBEAA-4F92-9243-B36A-046562BE87EA}">
      <dgm:prSet custT="1"/>
      <dgm:spPr/>
      <dgm:t>
        <a:bodyPr/>
        <a:lstStyle/>
        <a:p>
          <a:r>
            <a:rPr lang="zh-CN" altLang="zh-CHS" sz="1400" dirty="0">
              <a:latin typeface="Microsoft YaHei" panose="020B0503020204020204" pitchFamily="34" charset="-122"/>
              <a:ea typeface="Microsoft YaHei" panose="020B0503020204020204" pitchFamily="34" charset="-122"/>
            </a:rPr>
            <a:t>壳加密算法保护</a:t>
          </a:r>
        </a:p>
      </dgm:t>
    </dgm:pt>
    <dgm:pt modelId="{3266BB05-B4F3-104D-8496-7A7809CA9156}" type="parTrans" cxnId="{2CF8FFF4-E36A-4547-86FF-4B779F571638}">
      <dgm:prSet/>
      <dgm:spPr/>
      <dgm:t>
        <a:bodyPr/>
        <a:lstStyle/>
        <a:p>
          <a:endParaRPr lang="zh-CN" altLang="en-US"/>
        </a:p>
      </dgm:t>
    </dgm:pt>
    <dgm:pt modelId="{B1D67EF2-41E4-F24A-8339-741BC5630418}" type="sibTrans" cxnId="{2CF8FFF4-E36A-4547-86FF-4B779F571638}">
      <dgm:prSet/>
      <dgm:spPr/>
      <dgm:t>
        <a:bodyPr/>
        <a:lstStyle/>
        <a:p>
          <a:endParaRPr lang="zh-CN" altLang="en-US"/>
        </a:p>
      </dgm:t>
    </dgm:pt>
    <dgm:pt modelId="{B956AF1C-F1FC-0343-AB9E-7F79192DB8EF}">
      <dgm:prSet custT="1"/>
      <dgm:spPr/>
      <dgm:t>
        <a:bodyPr/>
        <a:lstStyle/>
        <a:p>
          <a:r>
            <a:rPr lang="en" altLang="zh-CHS" sz="1400">
              <a:latin typeface="Microsoft YaHei" panose="020B0503020204020204" pitchFamily="34" charset="-122"/>
              <a:ea typeface="Microsoft YaHei" panose="020B0503020204020204" pitchFamily="34" charset="-122"/>
            </a:rPr>
            <a:t>DEX</a:t>
          </a:r>
          <a:r>
            <a:rPr lang="zh-CN" altLang="zh-CHS" sz="1400">
              <a:latin typeface="Microsoft YaHei" panose="020B0503020204020204" pitchFamily="34" charset="-122"/>
              <a:ea typeface="Microsoft YaHei" panose="020B0503020204020204" pitchFamily="34" charset="-122"/>
            </a:rPr>
            <a:t>文件整体加固保护</a:t>
          </a:r>
        </a:p>
      </dgm:t>
    </dgm:pt>
    <dgm:pt modelId="{EAB1B03D-4973-2149-8E43-1E6689682973}" type="parTrans" cxnId="{B20366C0-392E-CF4F-94F0-5B24B57D1D37}">
      <dgm:prSet/>
      <dgm:spPr/>
      <dgm:t>
        <a:bodyPr/>
        <a:lstStyle/>
        <a:p>
          <a:endParaRPr lang="zh-CN" altLang="en-US"/>
        </a:p>
      </dgm:t>
    </dgm:pt>
    <dgm:pt modelId="{21BC90B6-0BF6-FB47-9714-40243840BB73}" type="sibTrans" cxnId="{B20366C0-392E-CF4F-94F0-5B24B57D1D37}">
      <dgm:prSet/>
      <dgm:spPr/>
      <dgm:t>
        <a:bodyPr/>
        <a:lstStyle/>
        <a:p>
          <a:endParaRPr lang="zh-CN" altLang="en-US"/>
        </a:p>
      </dgm:t>
    </dgm:pt>
    <dgm:pt modelId="{FA7F2027-D19B-AB41-B58D-D7CDC57169E7}">
      <dgm:prSet custT="1"/>
      <dgm:spPr/>
      <dgm:t>
        <a:bodyPr/>
        <a:lstStyle/>
        <a:p>
          <a:r>
            <a:rPr lang="en" altLang="zh-CHS" sz="1400">
              <a:latin typeface="Microsoft YaHei" panose="020B0503020204020204" pitchFamily="34" charset="-122"/>
              <a:ea typeface="Microsoft YaHei" panose="020B0503020204020204" pitchFamily="34" charset="-122"/>
            </a:rPr>
            <a:t>DEX</a:t>
          </a:r>
          <a:r>
            <a:rPr lang="zh-CN" altLang="zh-CHS" sz="1400">
              <a:latin typeface="Microsoft YaHei" panose="020B0503020204020204" pitchFamily="34" charset="-122"/>
              <a:ea typeface="Microsoft YaHei" panose="020B0503020204020204" pitchFamily="34" charset="-122"/>
            </a:rPr>
            <a:t>文件防篡改保护</a:t>
          </a:r>
        </a:p>
      </dgm:t>
    </dgm:pt>
    <dgm:pt modelId="{13A454E6-25FA-E84E-A9E8-1F3F9F90685F}" type="parTrans" cxnId="{16CC60E0-D958-D442-98EC-CA7C2E0EFE98}">
      <dgm:prSet/>
      <dgm:spPr/>
      <dgm:t>
        <a:bodyPr/>
        <a:lstStyle/>
        <a:p>
          <a:endParaRPr lang="zh-CN" altLang="en-US"/>
        </a:p>
      </dgm:t>
    </dgm:pt>
    <dgm:pt modelId="{1C08F206-4AFA-884F-8639-3474C920DD38}" type="sibTrans" cxnId="{16CC60E0-D958-D442-98EC-CA7C2E0EFE98}">
      <dgm:prSet/>
      <dgm:spPr/>
      <dgm:t>
        <a:bodyPr/>
        <a:lstStyle/>
        <a:p>
          <a:endParaRPr lang="zh-CN" altLang="en-US"/>
        </a:p>
      </dgm:t>
    </dgm:pt>
    <dgm:pt modelId="{B96EBAA9-4C7D-7A44-9D15-AEC9DAA5D087}">
      <dgm:prSet custT="1"/>
      <dgm:spPr/>
      <dgm:t>
        <a:bodyPr/>
        <a:lstStyle/>
        <a:p>
          <a:r>
            <a:rPr lang="zh-CN" altLang="zh-CHS" sz="1400">
              <a:latin typeface="Microsoft YaHei" panose="020B0503020204020204" pitchFamily="34" charset="-122"/>
              <a:ea typeface="Microsoft YaHei" panose="020B0503020204020204" pitchFamily="34" charset="-122"/>
            </a:rPr>
            <a:t>加固壳防动态调试保护</a:t>
          </a:r>
        </a:p>
      </dgm:t>
    </dgm:pt>
    <dgm:pt modelId="{23E83AA2-4FB0-ED44-9905-4B6D69246611}" type="parTrans" cxnId="{9C022FE1-0D60-A743-907E-72AE1A9CE954}">
      <dgm:prSet/>
      <dgm:spPr/>
      <dgm:t>
        <a:bodyPr/>
        <a:lstStyle/>
        <a:p>
          <a:endParaRPr lang="zh-CN" altLang="en-US"/>
        </a:p>
      </dgm:t>
    </dgm:pt>
    <dgm:pt modelId="{AB854824-6AA9-8445-A98A-52706349171F}" type="sibTrans" cxnId="{9C022FE1-0D60-A743-907E-72AE1A9CE954}">
      <dgm:prSet/>
      <dgm:spPr/>
      <dgm:t>
        <a:bodyPr/>
        <a:lstStyle/>
        <a:p>
          <a:endParaRPr lang="zh-CN" altLang="en-US"/>
        </a:p>
      </dgm:t>
    </dgm:pt>
    <dgm:pt modelId="{D678C8A8-26B1-2647-8939-71F810A72320}">
      <dgm:prSet custT="1"/>
      <dgm:spPr/>
      <dgm:t>
        <a:bodyPr/>
        <a:lstStyle/>
        <a:p>
          <a:r>
            <a:rPr lang="zh-CN" altLang="zh-CHS" sz="1400">
              <a:latin typeface="Microsoft YaHei" panose="020B0503020204020204" pitchFamily="34" charset="-122"/>
              <a:ea typeface="Microsoft YaHei" panose="020B0503020204020204" pitchFamily="34" charset="-122"/>
            </a:rPr>
            <a:t>防内存</a:t>
          </a:r>
          <a:r>
            <a:rPr lang="en" altLang="zh-CHS" sz="1400">
              <a:latin typeface="Microsoft YaHei" panose="020B0503020204020204" pitchFamily="34" charset="-122"/>
              <a:ea typeface="Microsoft YaHei" panose="020B0503020204020204" pitchFamily="34" charset="-122"/>
            </a:rPr>
            <a:t>dump</a:t>
          </a:r>
          <a:r>
            <a:rPr lang="zh-CN" altLang="zh-CHS" sz="1400">
              <a:latin typeface="Microsoft YaHei" panose="020B0503020204020204" pitchFamily="34" charset="-122"/>
              <a:ea typeface="Microsoft YaHei" panose="020B0503020204020204" pitchFamily="34" charset="-122"/>
            </a:rPr>
            <a:t>保护</a:t>
          </a:r>
        </a:p>
      </dgm:t>
    </dgm:pt>
    <dgm:pt modelId="{48B43C33-C1D8-6A42-9EBF-A18719BB2C2F}" type="parTrans" cxnId="{1AB78196-270A-B243-B9D6-903FC8899DEE}">
      <dgm:prSet/>
      <dgm:spPr/>
      <dgm:t>
        <a:bodyPr/>
        <a:lstStyle/>
        <a:p>
          <a:endParaRPr lang="zh-CN" altLang="en-US"/>
        </a:p>
      </dgm:t>
    </dgm:pt>
    <dgm:pt modelId="{284D8648-52C0-D345-9367-C26F705722AA}" type="sibTrans" cxnId="{1AB78196-270A-B243-B9D6-903FC8899DEE}">
      <dgm:prSet/>
      <dgm:spPr/>
      <dgm:t>
        <a:bodyPr/>
        <a:lstStyle/>
        <a:p>
          <a:endParaRPr lang="zh-CN" altLang="en-US"/>
        </a:p>
      </dgm:t>
    </dgm:pt>
    <dgm:pt modelId="{E69404A9-4BCE-C748-9ECE-0D82FD114CEB}">
      <dgm:prSet custT="1"/>
      <dgm:spPr/>
      <dgm:t>
        <a:bodyPr/>
        <a:lstStyle/>
        <a:p>
          <a:r>
            <a:rPr lang="zh-CN" altLang="zh-CHS" sz="1400" dirty="0">
              <a:latin typeface="Microsoft YaHei" panose="020B0503020204020204" pitchFamily="34" charset="-122"/>
              <a:ea typeface="Microsoft YaHei" panose="020B0503020204020204" pitchFamily="34" charset="-122"/>
            </a:rPr>
            <a:t>防内存数据读取保护</a:t>
          </a:r>
        </a:p>
      </dgm:t>
    </dgm:pt>
    <dgm:pt modelId="{188AE7EC-1FBA-E84B-94FC-E70726D11771}" type="parTrans" cxnId="{13CE09F2-D238-984C-AE01-26EFD6944DF8}">
      <dgm:prSet/>
      <dgm:spPr/>
      <dgm:t>
        <a:bodyPr/>
        <a:lstStyle/>
        <a:p>
          <a:endParaRPr lang="zh-CN" altLang="en-US"/>
        </a:p>
      </dgm:t>
    </dgm:pt>
    <dgm:pt modelId="{EAB70A3F-C197-1B4F-ACD3-45376DF0B0BC}" type="sibTrans" cxnId="{13CE09F2-D238-984C-AE01-26EFD6944DF8}">
      <dgm:prSet/>
      <dgm:spPr/>
      <dgm:t>
        <a:bodyPr/>
        <a:lstStyle/>
        <a:p>
          <a:endParaRPr lang="zh-CN" altLang="en-US"/>
        </a:p>
      </dgm:t>
    </dgm:pt>
    <dgm:pt modelId="{445BE030-39FA-5740-9850-49B0885A63B2}">
      <dgm:prSet custT="1"/>
      <dgm:spPr/>
      <dgm:t>
        <a:bodyPr/>
        <a:lstStyle/>
        <a:p>
          <a:r>
            <a:rPr lang="en-US" altLang="zh-CHS" sz="1400" dirty="0">
              <a:latin typeface="Microsoft YaHei" panose="020B0503020204020204" pitchFamily="34" charset="-122"/>
              <a:ea typeface="Microsoft YaHei" panose="020B0503020204020204" pitchFamily="34" charset="-122"/>
            </a:rPr>
            <a:t>+</a:t>
          </a:r>
          <a:r>
            <a:rPr lang="en" altLang="zh-CHS" sz="1400" dirty="0">
              <a:latin typeface="Microsoft YaHei" panose="020B0503020204020204" pitchFamily="34" charset="-122"/>
              <a:ea typeface="Microsoft YaHei" panose="020B0503020204020204" pitchFamily="34" charset="-122"/>
            </a:rPr>
            <a:t>APK</a:t>
          </a:r>
          <a:r>
            <a:rPr lang="zh-CN" altLang="zh-CHS" sz="1400" dirty="0">
              <a:latin typeface="Microsoft YaHei" panose="020B0503020204020204" pitchFamily="34" charset="-122"/>
              <a:ea typeface="Microsoft YaHei" panose="020B0503020204020204" pitchFamily="34" charset="-122"/>
            </a:rPr>
            <a:t>签名文件校验保护</a:t>
          </a:r>
        </a:p>
      </dgm:t>
    </dgm:pt>
    <dgm:pt modelId="{F52D643F-32C3-3140-B0E6-77BFAB243ADD}" type="parTrans" cxnId="{33ED0B88-DC0F-3742-BC6D-BFCEAD250CA6}">
      <dgm:prSet/>
      <dgm:spPr/>
      <dgm:t>
        <a:bodyPr/>
        <a:lstStyle/>
        <a:p>
          <a:endParaRPr lang="zh-CN" altLang="en-US"/>
        </a:p>
      </dgm:t>
    </dgm:pt>
    <dgm:pt modelId="{F57F8AEB-B891-3740-8601-8CF1BE3E3E8C}" type="sibTrans" cxnId="{33ED0B88-DC0F-3742-BC6D-BFCEAD250CA6}">
      <dgm:prSet/>
      <dgm:spPr/>
      <dgm:t>
        <a:bodyPr/>
        <a:lstStyle/>
        <a:p>
          <a:endParaRPr lang="zh-CN" altLang="en-US"/>
        </a:p>
      </dgm:t>
    </dgm:pt>
    <dgm:pt modelId="{97D64BB0-947F-2240-B712-A96C7E0C782A}">
      <dgm:prSet custT="1"/>
      <dgm:spPr/>
      <dgm:t>
        <a:bodyPr/>
        <a:lstStyle/>
        <a:p>
          <a:r>
            <a:rPr lang="en-US" altLang="zh-CHS" sz="1400" dirty="0">
              <a:latin typeface="Microsoft YaHei" panose="020B0503020204020204" pitchFamily="34" charset="-122"/>
              <a:ea typeface="Microsoft YaHei" panose="020B0503020204020204" pitchFamily="34" charset="-122"/>
            </a:rPr>
            <a:t>+</a:t>
          </a:r>
          <a:r>
            <a:rPr lang="zh-CN" altLang="zh-CHS" sz="1400" dirty="0">
              <a:latin typeface="Microsoft YaHei" panose="020B0503020204020204" pitchFamily="34" charset="-122"/>
              <a:ea typeface="Microsoft YaHei" panose="020B0503020204020204" pitchFamily="34" charset="-122"/>
            </a:rPr>
            <a:t>防模拟器保护</a:t>
          </a:r>
        </a:p>
      </dgm:t>
    </dgm:pt>
    <dgm:pt modelId="{DD39E03F-FB53-624E-A927-E527C3A3E82A}" type="parTrans" cxnId="{3233F583-6B26-A847-AED3-799BC00AB613}">
      <dgm:prSet/>
      <dgm:spPr/>
      <dgm:t>
        <a:bodyPr/>
        <a:lstStyle/>
        <a:p>
          <a:endParaRPr lang="zh-CN" altLang="en-US"/>
        </a:p>
      </dgm:t>
    </dgm:pt>
    <dgm:pt modelId="{41F9C78C-A7FD-164F-B84A-DD4D163A224D}" type="sibTrans" cxnId="{3233F583-6B26-A847-AED3-799BC00AB613}">
      <dgm:prSet/>
      <dgm:spPr/>
      <dgm:t>
        <a:bodyPr/>
        <a:lstStyle/>
        <a:p>
          <a:endParaRPr lang="zh-CN" altLang="en-US"/>
        </a:p>
      </dgm:t>
    </dgm:pt>
    <dgm:pt modelId="{13778BD3-1AD2-D441-AA7B-2FE766990E77}">
      <dgm:prSet custT="1"/>
      <dgm:spPr/>
      <dgm:t>
        <a:bodyPr/>
        <a:lstStyle/>
        <a:p>
          <a:r>
            <a:rPr lang="en-US" altLang="zh-CHS" sz="1400" dirty="0">
              <a:latin typeface="Microsoft YaHei" panose="020B0503020204020204" pitchFamily="34" charset="-122"/>
              <a:ea typeface="Microsoft YaHei" panose="020B0503020204020204" pitchFamily="34" charset="-122"/>
            </a:rPr>
            <a:t>+</a:t>
          </a:r>
          <a:r>
            <a:rPr lang="zh-CN" altLang="zh-CHS" sz="1400" dirty="0">
              <a:latin typeface="Microsoft YaHei" panose="020B0503020204020204" pitchFamily="34" charset="-122"/>
              <a:ea typeface="Microsoft YaHei" panose="020B0503020204020204" pitchFamily="34" charset="-122"/>
            </a:rPr>
            <a:t>防线程动态调试保护</a:t>
          </a:r>
        </a:p>
      </dgm:t>
    </dgm:pt>
    <dgm:pt modelId="{157C3DEC-0161-F445-9E3A-88953C644E6D}" type="parTrans" cxnId="{9B16669F-96BA-BB42-A22B-781184DBDF6D}">
      <dgm:prSet/>
      <dgm:spPr/>
      <dgm:t>
        <a:bodyPr/>
        <a:lstStyle/>
        <a:p>
          <a:endParaRPr lang="zh-CN" altLang="en-US"/>
        </a:p>
      </dgm:t>
    </dgm:pt>
    <dgm:pt modelId="{42275447-3557-564B-AC04-1A2F72E5826D}" type="sibTrans" cxnId="{9B16669F-96BA-BB42-A22B-781184DBDF6D}">
      <dgm:prSet/>
      <dgm:spPr/>
      <dgm:t>
        <a:bodyPr/>
        <a:lstStyle/>
        <a:p>
          <a:endParaRPr lang="zh-CN" altLang="en-US"/>
        </a:p>
      </dgm:t>
    </dgm:pt>
    <dgm:pt modelId="{923395AF-05BB-9E4D-B360-9D429F210732}">
      <dgm:prSet custT="1"/>
      <dgm:spPr/>
      <dgm:t>
        <a:bodyPr/>
        <a:lstStyle/>
        <a:p>
          <a:r>
            <a:rPr lang="en-US" altLang="zh-CHS" sz="1400" dirty="0">
              <a:latin typeface="Microsoft YaHei" panose="020B0503020204020204" pitchFamily="34" charset="-122"/>
              <a:ea typeface="Microsoft YaHei" panose="020B0503020204020204" pitchFamily="34" charset="-122"/>
            </a:rPr>
            <a:t>+</a:t>
          </a:r>
          <a:r>
            <a:rPr lang="zh-CN" altLang="zh-CHS" sz="1400" dirty="0">
              <a:latin typeface="Microsoft YaHei" panose="020B0503020204020204" pitchFamily="34" charset="-122"/>
              <a:ea typeface="Microsoft YaHei" panose="020B0503020204020204" pitchFamily="34" charset="-122"/>
            </a:rPr>
            <a:t>防进程动态调试保护</a:t>
          </a:r>
        </a:p>
      </dgm:t>
    </dgm:pt>
    <dgm:pt modelId="{64BA0AAE-8596-8042-8351-B1D21E5FF776}" type="parTrans" cxnId="{640F2E98-6A11-5346-A9BF-384E59A7C044}">
      <dgm:prSet/>
      <dgm:spPr/>
      <dgm:t>
        <a:bodyPr/>
        <a:lstStyle/>
        <a:p>
          <a:endParaRPr lang="zh-CN" altLang="en-US"/>
        </a:p>
      </dgm:t>
    </dgm:pt>
    <dgm:pt modelId="{675E5A27-CE56-364D-9378-E7189F6E3939}" type="sibTrans" cxnId="{640F2E98-6A11-5346-A9BF-384E59A7C044}">
      <dgm:prSet/>
      <dgm:spPr/>
      <dgm:t>
        <a:bodyPr/>
        <a:lstStyle/>
        <a:p>
          <a:endParaRPr lang="zh-CN" altLang="en-US"/>
        </a:p>
      </dgm:t>
    </dgm:pt>
    <dgm:pt modelId="{AF72B57F-A348-1D4E-9BA3-7292E9FAAA5D}">
      <dgm:prSet custT="1"/>
      <dgm:spPr/>
      <dgm:t>
        <a:bodyPr/>
        <a:lstStyle/>
        <a:p>
          <a:r>
            <a:rPr lang="en-US" altLang="zh-CHS" sz="1400" dirty="0">
              <a:latin typeface="Microsoft YaHei" panose="020B0503020204020204" pitchFamily="34" charset="-122"/>
              <a:ea typeface="Microsoft YaHei" panose="020B0503020204020204" pitchFamily="34" charset="-122"/>
            </a:rPr>
            <a:t>+</a:t>
          </a:r>
          <a:r>
            <a:rPr lang="zh-CN" altLang="zh-CHS" sz="1400" dirty="0">
              <a:latin typeface="Microsoft YaHei" panose="020B0503020204020204" pitchFamily="34" charset="-122"/>
              <a:ea typeface="Microsoft YaHei" panose="020B0503020204020204" pitchFamily="34" charset="-122"/>
            </a:rPr>
            <a:t>防</a:t>
          </a:r>
          <a:r>
            <a:rPr lang="en" altLang="zh-CHS" sz="1400" dirty="0">
              <a:latin typeface="Microsoft YaHei" panose="020B0503020204020204" pitchFamily="34" charset="-122"/>
              <a:ea typeface="Microsoft YaHei" panose="020B0503020204020204" pitchFamily="34" charset="-122"/>
            </a:rPr>
            <a:t>JDWP</a:t>
          </a:r>
          <a:r>
            <a:rPr lang="zh-CN" altLang="zh-CHS" sz="1400" dirty="0">
              <a:latin typeface="Microsoft YaHei" panose="020B0503020204020204" pitchFamily="34" charset="-122"/>
              <a:ea typeface="Microsoft YaHei" panose="020B0503020204020204" pitchFamily="34" charset="-122"/>
            </a:rPr>
            <a:t>调试</a:t>
          </a:r>
        </a:p>
      </dgm:t>
    </dgm:pt>
    <dgm:pt modelId="{5BA93BC7-7CF7-7741-9538-DA78F49706AA}" type="parTrans" cxnId="{DD1212EC-EDCF-E546-85BC-0E93819863F9}">
      <dgm:prSet/>
      <dgm:spPr/>
      <dgm:t>
        <a:bodyPr/>
        <a:lstStyle/>
        <a:p>
          <a:endParaRPr lang="zh-CN" altLang="en-US"/>
        </a:p>
      </dgm:t>
    </dgm:pt>
    <dgm:pt modelId="{AA255355-4ADE-C642-B2FD-C7CD71FB7D7B}" type="sibTrans" cxnId="{DD1212EC-EDCF-E546-85BC-0E93819863F9}">
      <dgm:prSet/>
      <dgm:spPr/>
      <dgm:t>
        <a:bodyPr/>
        <a:lstStyle/>
        <a:p>
          <a:endParaRPr lang="zh-CN" altLang="en-US"/>
        </a:p>
      </dgm:t>
    </dgm:pt>
    <dgm:pt modelId="{0EFD4DE9-D686-1344-8E08-0BC5386E55CC}">
      <dgm:prSet custT="1"/>
      <dgm:spPr/>
      <dgm:t>
        <a:bodyPr/>
        <a:lstStyle/>
        <a:p>
          <a:r>
            <a:rPr lang="en-US" altLang="zh-CHS" sz="1400" dirty="0">
              <a:latin typeface="Microsoft YaHei" panose="020B0503020204020204" pitchFamily="34" charset="-122"/>
              <a:ea typeface="Microsoft YaHei" panose="020B0503020204020204" pitchFamily="34" charset="-122"/>
            </a:rPr>
            <a:t>+</a:t>
          </a:r>
          <a:r>
            <a:rPr lang="zh-CN" altLang="zh-CHS" sz="1400" dirty="0">
              <a:latin typeface="Microsoft YaHei" panose="020B0503020204020204" pitchFamily="34" charset="-122"/>
              <a:ea typeface="Microsoft YaHei" panose="020B0503020204020204" pitchFamily="34" charset="-122"/>
            </a:rPr>
            <a:t>防注入保护</a:t>
          </a:r>
        </a:p>
      </dgm:t>
    </dgm:pt>
    <dgm:pt modelId="{CFCBA95B-B872-5644-9C7C-DCB077DD5A60}" type="parTrans" cxnId="{B32DEDB9-2D59-914E-88A1-6D4069FE944B}">
      <dgm:prSet/>
      <dgm:spPr/>
      <dgm:t>
        <a:bodyPr/>
        <a:lstStyle/>
        <a:p>
          <a:endParaRPr lang="zh-CN" altLang="en-US"/>
        </a:p>
      </dgm:t>
    </dgm:pt>
    <dgm:pt modelId="{068FABCD-D8DE-6849-B558-39F2F599DAC9}" type="sibTrans" cxnId="{B32DEDB9-2D59-914E-88A1-6D4069FE944B}">
      <dgm:prSet/>
      <dgm:spPr/>
      <dgm:t>
        <a:bodyPr/>
        <a:lstStyle/>
        <a:p>
          <a:endParaRPr lang="zh-CN" altLang="en-US"/>
        </a:p>
      </dgm:t>
    </dgm:pt>
    <dgm:pt modelId="{ACE91A89-5D2D-AE47-9FCB-24CCAC463E22}">
      <dgm:prSet custT="1"/>
      <dgm:spPr/>
      <dgm:t>
        <a:bodyPr/>
        <a:lstStyle/>
        <a:p>
          <a:r>
            <a:rPr lang="en-US" altLang="zh-CHS" sz="1400" dirty="0">
              <a:latin typeface="Microsoft YaHei" panose="020B0503020204020204" pitchFamily="34" charset="-122"/>
              <a:ea typeface="Microsoft YaHei" panose="020B0503020204020204" pitchFamily="34" charset="-122"/>
            </a:rPr>
            <a:t>+</a:t>
          </a:r>
          <a:r>
            <a:rPr lang="zh-CN" altLang="zh-CHS" sz="1400" dirty="0">
              <a:latin typeface="Microsoft YaHei" panose="020B0503020204020204" pitchFamily="34" charset="-122"/>
              <a:ea typeface="Microsoft YaHei" panose="020B0503020204020204" pitchFamily="34" charset="-122"/>
            </a:rPr>
            <a:t>防内存数据修改</a:t>
          </a:r>
        </a:p>
      </dgm:t>
    </dgm:pt>
    <dgm:pt modelId="{D49CDFF6-C433-B243-BC64-A68856BB5383}" type="parTrans" cxnId="{F9A6F6B7-7FCA-A04C-BC34-D8D7E8936073}">
      <dgm:prSet/>
      <dgm:spPr/>
      <dgm:t>
        <a:bodyPr/>
        <a:lstStyle/>
        <a:p>
          <a:endParaRPr lang="zh-CN" altLang="en-US"/>
        </a:p>
      </dgm:t>
    </dgm:pt>
    <dgm:pt modelId="{3DA99425-3059-8046-932B-17147B7BA09F}" type="sibTrans" cxnId="{F9A6F6B7-7FCA-A04C-BC34-D8D7E8936073}">
      <dgm:prSet/>
      <dgm:spPr/>
      <dgm:t>
        <a:bodyPr/>
        <a:lstStyle/>
        <a:p>
          <a:endParaRPr lang="zh-CN" altLang="en-US"/>
        </a:p>
      </dgm:t>
    </dgm:pt>
    <dgm:pt modelId="{DA28A310-A178-6E44-9BCC-4ED174AC4D05}">
      <dgm:prSet phldrT="[文本]" custT="1"/>
      <dgm:spPr/>
      <dgm:t>
        <a:bodyPr/>
        <a:lstStyle/>
        <a:p>
          <a:r>
            <a:rPr lang="en-US" altLang="zh-CHS" sz="1400" dirty="0">
              <a:latin typeface="Microsoft YaHei" panose="020B0503020204020204" pitchFamily="34" charset="-122"/>
              <a:ea typeface="Microsoft YaHei" panose="020B0503020204020204" pitchFamily="34" charset="-122"/>
            </a:rPr>
            <a:t>+</a:t>
          </a:r>
          <a:r>
            <a:rPr lang="en" altLang="zh-CHS" sz="1400" dirty="0">
              <a:latin typeface="Microsoft YaHei" panose="020B0503020204020204" pitchFamily="34" charset="-122"/>
              <a:ea typeface="Microsoft YaHei" panose="020B0503020204020204" pitchFamily="34" charset="-122"/>
            </a:rPr>
            <a:t>SO</a:t>
          </a:r>
          <a:r>
            <a:rPr lang="zh-CN" altLang="zh-CHS" sz="1400" dirty="0">
              <a:latin typeface="Microsoft YaHei" panose="020B0503020204020204" pitchFamily="34" charset="-122"/>
              <a:ea typeface="Microsoft YaHei" panose="020B0503020204020204" pitchFamily="34" charset="-122"/>
            </a:rPr>
            <a:t>库防篡改</a:t>
          </a:r>
        </a:p>
      </dgm:t>
    </dgm:pt>
    <dgm:pt modelId="{75C13905-EF04-3E4D-9D47-D1E584E906E6}" type="parTrans" cxnId="{320588AF-6B1D-0241-8FB0-012A1E8640D4}">
      <dgm:prSet/>
      <dgm:spPr/>
      <dgm:t>
        <a:bodyPr/>
        <a:lstStyle/>
        <a:p>
          <a:endParaRPr lang="zh-CN" altLang="en-US"/>
        </a:p>
      </dgm:t>
    </dgm:pt>
    <dgm:pt modelId="{F3330D62-B5DE-2546-AAF8-FB9264053CDA}" type="sibTrans" cxnId="{320588AF-6B1D-0241-8FB0-012A1E8640D4}">
      <dgm:prSet/>
      <dgm:spPr/>
      <dgm:t>
        <a:bodyPr/>
        <a:lstStyle/>
        <a:p>
          <a:endParaRPr lang="zh-CN" altLang="en-US"/>
        </a:p>
      </dgm:t>
    </dgm:pt>
    <dgm:pt modelId="{1FC614C4-F326-E948-8FA8-25D22F5BA3F9}">
      <dgm:prSet phldrT="[文本]" custT="1"/>
      <dgm:spPr/>
      <dgm:t>
        <a:bodyPr/>
        <a:lstStyle/>
        <a:p>
          <a:r>
            <a:rPr lang="en-US" altLang="zh-CHS" sz="1400" dirty="0">
              <a:latin typeface="Microsoft YaHei" panose="020B0503020204020204" pitchFamily="34" charset="-122"/>
              <a:ea typeface="Microsoft YaHei" panose="020B0503020204020204" pitchFamily="34" charset="-122"/>
            </a:rPr>
            <a:t>+</a:t>
          </a:r>
          <a:r>
            <a:rPr lang="en" altLang="zh-CHS" sz="1400" dirty="0">
              <a:latin typeface="Microsoft YaHei" panose="020B0503020204020204" pitchFamily="34" charset="-122"/>
              <a:ea typeface="Microsoft YaHei" panose="020B0503020204020204" pitchFamily="34" charset="-122"/>
            </a:rPr>
            <a:t>iOS</a:t>
          </a:r>
          <a:r>
            <a:rPr lang="zh-CN" altLang="zh-CHS" sz="1400" dirty="0">
              <a:latin typeface="Microsoft YaHei" panose="020B0503020204020204" pitchFamily="34" charset="-122"/>
              <a:ea typeface="Microsoft YaHei" panose="020B0503020204020204" pitchFamily="34" charset="-122"/>
            </a:rPr>
            <a:t>端</a:t>
          </a:r>
        </a:p>
      </dgm:t>
    </dgm:pt>
    <dgm:pt modelId="{1ACA4E3F-7F46-D34D-846B-34D18A4B306D}" type="parTrans" cxnId="{C1557A10-D7A2-424F-A782-FD6E37577B55}">
      <dgm:prSet/>
      <dgm:spPr/>
      <dgm:t>
        <a:bodyPr/>
        <a:lstStyle/>
        <a:p>
          <a:endParaRPr lang="zh-CN" altLang="en-US"/>
        </a:p>
      </dgm:t>
    </dgm:pt>
    <dgm:pt modelId="{4C60471A-091F-B742-8763-8ABB71227BC4}" type="sibTrans" cxnId="{C1557A10-D7A2-424F-A782-FD6E37577B55}">
      <dgm:prSet/>
      <dgm:spPr/>
      <dgm:t>
        <a:bodyPr/>
        <a:lstStyle/>
        <a:p>
          <a:endParaRPr lang="zh-CN" altLang="en-US"/>
        </a:p>
      </dgm:t>
    </dgm:pt>
    <dgm:pt modelId="{5B96723A-C69E-4F42-A8E9-698FB8BFC2C1}">
      <dgm:prSet phldrT="[文本]" custT="1"/>
      <dgm:spPr/>
      <dgm:t>
        <a:bodyPr/>
        <a:lstStyle/>
        <a:p>
          <a:r>
            <a:rPr lang="en-US" altLang="zh-CN" sz="1400" dirty="0">
              <a:latin typeface="Microsoft YaHei" panose="020B0503020204020204" pitchFamily="34" charset="-122"/>
              <a:ea typeface="Microsoft YaHei" panose="020B0503020204020204" pitchFamily="34" charset="-122"/>
            </a:rPr>
            <a:t>+</a:t>
          </a:r>
          <a:r>
            <a:rPr lang="zh-CN" altLang="zh-CHS" sz="1400" dirty="0">
              <a:latin typeface="Microsoft YaHei" panose="020B0503020204020204" pitchFamily="34" charset="-122"/>
              <a:ea typeface="Microsoft YaHei" panose="020B0503020204020204" pitchFamily="34" charset="-122"/>
            </a:rPr>
            <a:t>定制策略</a:t>
          </a:r>
        </a:p>
      </dgm:t>
    </dgm:pt>
    <dgm:pt modelId="{DD7366ED-D506-0745-9904-6DD7653F72C3}" type="parTrans" cxnId="{A933952C-DB04-554F-B584-C56D80617788}">
      <dgm:prSet/>
      <dgm:spPr/>
      <dgm:t>
        <a:bodyPr/>
        <a:lstStyle/>
        <a:p>
          <a:endParaRPr lang="zh-CN" altLang="en-US"/>
        </a:p>
      </dgm:t>
    </dgm:pt>
    <dgm:pt modelId="{C8B705E2-D69B-CA45-BA6F-EDA1641A2729}" type="sibTrans" cxnId="{A933952C-DB04-554F-B584-C56D80617788}">
      <dgm:prSet/>
      <dgm:spPr/>
      <dgm:t>
        <a:bodyPr/>
        <a:lstStyle/>
        <a:p>
          <a:endParaRPr lang="zh-CN" altLang="en-US"/>
        </a:p>
      </dgm:t>
    </dgm:pt>
    <dgm:pt modelId="{3A421F57-7DD1-D246-870C-DE5FEB14B32C}">
      <dgm:prSet phldrT="[文本]" custT="1"/>
      <dgm:spPr/>
      <dgm:t>
        <a:bodyPr/>
        <a:lstStyle/>
        <a:p>
          <a:endParaRPr lang="en-US" altLang="zh-CHS" sz="1400" dirty="0">
            <a:latin typeface="Microsoft YaHei" panose="020B0503020204020204" pitchFamily="34" charset="-122"/>
            <a:ea typeface="Microsoft YaHei" panose="020B0503020204020204" pitchFamily="34" charset="-122"/>
          </a:endParaRPr>
        </a:p>
        <a:p>
          <a:endParaRPr lang="zh-CN" altLang="en-US" sz="1400" dirty="0">
            <a:latin typeface="Microsoft YaHei" panose="020B0503020204020204" pitchFamily="34" charset="-122"/>
            <a:ea typeface="Microsoft YaHei" panose="020B0503020204020204" pitchFamily="34" charset="-122"/>
          </a:endParaRPr>
        </a:p>
      </dgm:t>
    </dgm:pt>
    <dgm:pt modelId="{87B89CCB-EBF4-E849-9E0B-3B39E6DEFA6E}" type="parTrans" cxnId="{FF2E7DFC-9DBD-6949-AE08-0CC6A22C5352}">
      <dgm:prSet/>
      <dgm:spPr/>
      <dgm:t>
        <a:bodyPr/>
        <a:lstStyle/>
        <a:p>
          <a:endParaRPr lang="zh-CN" altLang="en-US"/>
        </a:p>
      </dgm:t>
    </dgm:pt>
    <dgm:pt modelId="{3D7B48AF-67F1-A24C-8EF7-95B05CA2590C}" type="sibTrans" cxnId="{FF2E7DFC-9DBD-6949-AE08-0CC6A22C5352}">
      <dgm:prSet/>
      <dgm:spPr/>
      <dgm:t>
        <a:bodyPr/>
        <a:lstStyle/>
        <a:p>
          <a:endParaRPr lang="zh-CN" altLang="en-US"/>
        </a:p>
      </dgm:t>
    </dgm:pt>
    <dgm:pt modelId="{76C3147A-BE6A-BD4C-A9A5-8CB96EF2EA7D}">
      <dgm:prSet phldrT="[文本]" custT="1"/>
      <dgm:spPr>
        <a:solidFill>
          <a:srgbClr val="2F7DE2"/>
        </a:solidFill>
      </dgm:spPr>
      <dgm:t>
        <a:bodyPr/>
        <a:lstStyle/>
        <a:p>
          <a:endParaRPr lang="zh-CN" altLang="en-US" sz="2400" b="1" dirty="0">
            <a:latin typeface="Microsoft YaHei" panose="020B0503020204020204" pitchFamily="34" charset="-122"/>
            <a:ea typeface="Microsoft YaHei" panose="020B0503020204020204" pitchFamily="34" charset="-122"/>
          </a:endParaRPr>
        </a:p>
      </dgm:t>
    </dgm:pt>
    <dgm:pt modelId="{41385154-5FE6-1749-B507-9674248C833A}" type="sibTrans" cxnId="{65258B30-C394-FE4C-AF86-2778E1AC4C5B}">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9BB18793-002B-9B49-B117-B00240A2D255}" type="parTrans" cxnId="{65258B30-C394-FE4C-AF86-2778E1AC4C5B}">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CF9BC181-1F14-0346-850B-E8A54E6F8C71}" type="pres">
      <dgm:prSet presAssocID="{606C855B-039D-EE4E-8D9D-CB9CE553AF1F}" presName="Name0" presStyleCnt="0">
        <dgm:presLayoutVars>
          <dgm:dir/>
          <dgm:animLvl val="lvl"/>
          <dgm:resizeHandles val="exact"/>
        </dgm:presLayoutVars>
      </dgm:prSet>
      <dgm:spPr/>
      <dgm:t>
        <a:bodyPr/>
        <a:lstStyle/>
        <a:p>
          <a:endParaRPr lang="zh-CN" altLang="en-US"/>
        </a:p>
      </dgm:t>
    </dgm:pt>
    <dgm:pt modelId="{44DD633A-2640-684A-929A-FE79735B1E80}" type="pres">
      <dgm:prSet presAssocID="{4233302C-4926-AD4D-9689-7856632DB933}" presName="compositeNode" presStyleCnt="0">
        <dgm:presLayoutVars>
          <dgm:bulletEnabled val="1"/>
        </dgm:presLayoutVars>
      </dgm:prSet>
      <dgm:spPr/>
    </dgm:pt>
    <dgm:pt modelId="{51782BED-904D-FC44-8745-DDCB67F21A58}" type="pres">
      <dgm:prSet presAssocID="{4233302C-4926-AD4D-9689-7856632DB933}" presName="bgRect" presStyleLbl="node1" presStyleIdx="0" presStyleCnt="3"/>
      <dgm:spPr/>
      <dgm:t>
        <a:bodyPr/>
        <a:lstStyle/>
        <a:p>
          <a:endParaRPr lang="zh-CN" altLang="en-US"/>
        </a:p>
      </dgm:t>
    </dgm:pt>
    <dgm:pt modelId="{7B5B12CF-A11C-264B-9C47-6341649CE11B}" type="pres">
      <dgm:prSet presAssocID="{4233302C-4926-AD4D-9689-7856632DB933}" presName="parentNode" presStyleLbl="node1" presStyleIdx="0" presStyleCnt="3">
        <dgm:presLayoutVars>
          <dgm:chMax val="0"/>
          <dgm:bulletEnabled val="1"/>
        </dgm:presLayoutVars>
      </dgm:prSet>
      <dgm:spPr/>
      <dgm:t>
        <a:bodyPr/>
        <a:lstStyle/>
        <a:p>
          <a:endParaRPr lang="zh-CN" altLang="en-US"/>
        </a:p>
      </dgm:t>
    </dgm:pt>
    <dgm:pt modelId="{66968124-7371-4246-BE64-B840A8735A86}" type="pres">
      <dgm:prSet presAssocID="{4233302C-4926-AD4D-9689-7856632DB933}" presName="childNode" presStyleLbl="node1" presStyleIdx="0" presStyleCnt="3">
        <dgm:presLayoutVars>
          <dgm:bulletEnabled val="1"/>
        </dgm:presLayoutVars>
      </dgm:prSet>
      <dgm:spPr/>
      <dgm:t>
        <a:bodyPr/>
        <a:lstStyle/>
        <a:p>
          <a:endParaRPr lang="zh-CN" altLang="en-US"/>
        </a:p>
      </dgm:t>
    </dgm:pt>
    <dgm:pt modelId="{7C19F209-E376-384B-AC1C-D6DE75C73DE4}" type="pres">
      <dgm:prSet presAssocID="{D9DCB6B0-30BA-0F46-9EF8-EAD3982F24C8}" presName="hSp" presStyleCnt="0"/>
      <dgm:spPr/>
    </dgm:pt>
    <dgm:pt modelId="{DDB36A3D-8260-2041-9501-B4547D6D8B3F}" type="pres">
      <dgm:prSet presAssocID="{D9DCB6B0-30BA-0F46-9EF8-EAD3982F24C8}" presName="vProcSp" presStyleCnt="0"/>
      <dgm:spPr/>
    </dgm:pt>
    <dgm:pt modelId="{87879F04-35F1-C845-A486-C59BF6049E4C}" type="pres">
      <dgm:prSet presAssocID="{D9DCB6B0-30BA-0F46-9EF8-EAD3982F24C8}" presName="vSp1" presStyleCnt="0"/>
      <dgm:spPr/>
    </dgm:pt>
    <dgm:pt modelId="{5FD5B25E-0BA5-3E4D-81BE-21D114991AD1}" type="pres">
      <dgm:prSet presAssocID="{D9DCB6B0-30BA-0F46-9EF8-EAD3982F24C8}" presName="simulatedConn" presStyleLbl="solidFgAcc1" presStyleIdx="0" presStyleCnt="2"/>
      <dgm:spPr>
        <a:solidFill>
          <a:srgbClr val="151E29"/>
        </a:solidFill>
        <a:ln>
          <a:noFill/>
        </a:ln>
      </dgm:spPr>
    </dgm:pt>
    <dgm:pt modelId="{A7C1815C-8E4F-0142-B5DA-A9C1AE126404}" type="pres">
      <dgm:prSet presAssocID="{D9DCB6B0-30BA-0F46-9EF8-EAD3982F24C8}" presName="vSp2" presStyleCnt="0"/>
      <dgm:spPr/>
    </dgm:pt>
    <dgm:pt modelId="{6531D103-685B-D54F-A04A-7EAE1DC4AE41}" type="pres">
      <dgm:prSet presAssocID="{D9DCB6B0-30BA-0F46-9EF8-EAD3982F24C8}" presName="sibTrans" presStyleCnt="0"/>
      <dgm:spPr/>
    </dgm:pt>
    <dgm:pt modelId="{4048A11B-A66E-6D43-8913-0A789A8A612E}" type="pres">
      <dgm:prSet presAssocID="{7CFCB6DE-7723-7247-93C2-D5D904408615}" presName="compositeNode" presStyleCnt="0">
        <dgm:presLayoutVars>
          <dgm:bulletEnabled val="1"/>
        </dgm:presLayoutVars>
      </dgm:prSet>
      <dgm:spPr/>
    </dgm:pt>
    <dgm:pt modelId="{3D6A24EF-B21B-D642-BC8A-8D52ED7D1151}" type="pres">
      <dgm:prSet presAssocID="{7CFCB6DE-7723-7247-93C2-D5D904408615}" presName="bgRect" presStyleLbl="node1" presStyleIdx="1" presStyleCnt="3" custLinFactNeighborY="236"/>
      <dgm:spPr/>
      <dgm:t>
        <a:bodyPr/>
        <a:lstStyle/>
        <a:p>
          <a:endParaRPr lang="zh-CN" altLang="en-US"/>
        </a:p>
      </dgm:t>
    </dgm:pt>
    <dgm:pt modelId="{A62EBBA2-4C6C-C84C-BA1B-81E137BF40FD}" type="pres">
      <dgm:prSet presAssocID="{7CFCB6DE-7723-7247-93C2-D5D904408615}" presName="parentNode" presStyleLbl="node1" presStyleIdx="1" presStyleCnt="3">
        <dgm:presLayoutVars>
          <dgm:chMax val="0"/>
          <dgm:bulletEnabled val="1"/>
        </dgm:presLayoutVars>
      </dgm:prSet>
      <dgm:spPr/>
      <dgm:t>
        <a:bodyPr/>
        <a:lstStyle/>
        <a:p>
          <a:endParaRPr lang="zh-CN" altLang="en-US"/>
        </a:p>
      </dgm:t>
    </dgm:pt>
    <dgm:pt modelId="{D6FC3E6F-0A55-564B-894F-B5656334DA81}" type="pres">
      <dgm:prSet presAssocID="{7CFCB6DE-7723-7247-93C2-D5D904408615}" presName="childNode" presStyleLbl="node1" presStyleIdx="1" presStyleCnt="3">
        <dgm:presLayoutVars>
          <dgm:bulletEnabled val="1"/>
        </dgm:presLayoutVars>
      </dgm:prSet>
      <dgm:spPr/>
      <dgm:t>
        <a:bodyPr/>
        <a:lstStyle/>
        <a:p>
          <a:endParaRPr lang="zh-CN" altLang="en-US"/>
        </a:p>
      </dgm:t>
    </dgm:pt>
    <dgm:pt modelId="{E92C3209-7135-B445-B184-71DB38368B32}" type="pres">
      <dgm:prSet presAssocID="{2C78D9C4-0A79-FD47-9F14-63601D730392}" presName="hSp" presStyleCnt="0"/>
      <dgm:spPr/>
    </dgm:pt>
    <dgm:pt modelId="{08588111-B0F3-F345-8E7D-489D54B7BF0C}" type="pres">
      <dgm:prSet presAssocID="{2C78D9C4-0A79-FD47-9F14-63601D730392}" presName="vProcSp" presStyleCnt="0"/>
      <dgm:spPr/>
    </dgm:pt>
    <dgm:pt modelId="{5074A56D-7884-0949-9A82-3C3841B2D71F}" type="pres">
      <dgm:prSet presAssocID="{2C78D9C4-0A79-FD47-9F14-63601D730392}" presName="vSp1" presStyleCnt="0"/>
      <dgm:spPr/>
    </dgm:pt>
    <dgm:pt modelId="{01116905-5A78-9C4C-8CF0-043B77D0221B}" type="pres">
      <dgm:prSet presAssocID="{2C78D9C4-0A79-FD47-9F14-63601D730392}" presName="simulatedConn" presStyleLbl="solidFgAcc1" presStyleIdx="1" presStyleCnt="2"/>
      <dgm:spPr>
        <a:solidFill>
          <a:srgbClr val="151E29"/>
        </a:solidFill>
        <a:ln>
          <a:noFill/>
        </a:ln>
      </dgm:spPr>
    </dgm:pt>
    <dgm:pt modelId="{55F4E9FF-C2C7-7542-9C95-29DB57DACDD0}" type="pres">
      <dgm:prSet presAssocID="{2C78D9C4-0A79-FD47-9F14-63601D730392}" presName="vSp2" presStyleCnt="0"/>
      <dgm:spPr/>
    </dgm:pt>
    <dgm:pt modelId="{2EDDA25C-3A11-2A4E-BC2B-A62E0CA424AF}" type="pres">
      <dgm:prSet presAssocID="{2C78D9C4-0A79-FD47-9F14-63601D730392}" presName="sibTrans" presStyleCnt="0"/>
      <dgm:spPr/>
    </dgm:pt>
    <dgm:pt modelId="{FCE471B1-A440-984E-9B76-9A010EA96D35}" type="pres">
      <dgm:prSet presAssocID="{76C3147A-BE6A-BD4C-A9A5-8CB96EF2EA7D}" presName="compositeNode" presStyleCnt="0">
        <dgm:presLayoutVars>
          <dgm:bulletEnabled val="1"/>
        </dgm:presLayoutVars>
      </dgm:prSet>
      <dgm:spPr/>
    </dgm:pt>
    <dgm:pt modelId="{EE982E85-119D-2C4D-A721-14207F6CB9C3}" type="pres">
      <dgm:prSet presAssocID="{76C3147A-BE6A-BD4C-A9A5-8CB96EF2EA7D}" presName="bgRect" presStyleLbl="node1" presStyleIdx="2" presStyleCnt="3"/>
      <dgm:spPr/>
      <dgm:t>
        <a:bodyPr/>
        <a:lstStyle/>
        <a:p>
          <a:endParaRPr lang="zh-CN" altLang="en-US"/>
        </a:p>
      </dgm:t>
    </dgm:pt>
    <dgm:pt modelId="{E7BA4B55-4BCB-3946-94AE-EE47DB0E61FA}" type="pres">
      <dgm:prSet presAssocID="{76C3147A-BE6A-BD4C-A9A5-8CB96EF2EA7D}" presName="parentNode" presStyleLbl="node1" presStyleIdx="2" presStyleCnt="3">
        <dgm:presLayoutVars>
          <dgm:chMax val="0"/>
          <dgm:bulletEnabled val="1"/>
        </dgm:presLayoutVars>
      </dgm:prSet>
      <dgm:spPr/>
      <dgm:t>
        <a:bodyPr/>
        <a:lstStyle/>
        <a:p>
          <a:endParaRPr lang="zh-CN" altLang="en-US"/>
        </a:p>
      </dgm:t>
    </dgm:pt>
    <dgm:pt modelId="{1ABC1790-2CA3-CC46-9C0A-F355FAC7966C}" type="pres">
      <dgm:prSet presAssocID="{76C3147A-BE6A-BD4C-A9A5-8CB96EF2EA7D}" presName="childNode" presStyleLbl="node1" presStyleIdx="2" presStyleCnt="3">
        <dgm:presLayoutVars>
          <dgm:bulletEnabled val="1"/>
        </dgm:presLayoutVars>
      </dgm:prSet>
      <dgm:spPr/>
      <dgm:t>
        <a:bodyPr/>
        <a:lstStyle/>
        <a:p>
          <a:endParaRPr lang="zh-CN" altLang="en-US"/>
        </a:p>
      </dgm:t>
    </dgm:pt>
  </dgm:ptLst>
  <dgm:cxnLst>
    <dgm:cxn modelId="{9AA63B55-AA03-4C77-9E3E-BEA45364AF56}" type="presOf" srcId="{606C855B-039D-EE4E-8D9D-CB9CE553AF1F}" destId="{CF9BC181-1F14-0346-850B-E8A54E6F8C71}" srcOrd="0" destOrd="0" presId="urn:microsoft.com/office/officeart/2005/8/layout/hProcess7"/>
    <dgm:cxn modelId="{26700E49-B3C1-4C34-9E48-C661D5FCA446}" type="presOf" srcId="{445BE030-39FA-5740-9850-49B0885A63B2}" destId="{D6FC3E6F-0A55-564B-894F-B5656334DA81}" srcOrd="0" destOrd="1" presId="urn:microsoft.com/office/officeart/2005/8/layout/hProcess7"/>
    <dgm:cxn modelId="{13CE09F2-D238-984C-AE01-26EFD6944DF8}" srcId="{4233302C-4926-AD4D-9689-7856632DB933}" destId="{E69404A9-4BCE-C748-9ECE-0D82FD114CEB}" srcOrd="6" destOrd="0" parTransId="{188AE7EC-1FBA-E84B-94FC-E70726D11771}" sibTransId="{EAB70A3F-C197-1B4F-ACD3-45376DF0B0BC}"/>
    <dgm:cxn modelId="{582F1F6C-B1A1-483F-BD2C-A5F5ABA2295F}" type="presOf" srcId="{DA28A310-A178-6E44-9BCC-4ED174AC4D05}" destId="{1ABC1790-2CA3-CC46-9C0A-F355FAC7966C}" srcOrd="0" destOrd="1" presId="urn:microsoft.com/office/officeart/2005/8/layout/hProcess7"/>
    <dgm:cxn modelId="{435FD1EF-56A7-4684-BEE2-D2C6D459AB63}" type="presOf" srcId="{E69404A9-4BCE-C748-9ECE-0D82FD114CEB}" destId="{66968124-7371-4246-BE64-B840A8735A86}" srcOrd="0" destOrd="6" presId="urn:microsoft.com/office/officeart/2005/8/layout/hProcess7"/>
    <dgm:cxn modelId="{45F3DA7C-1789-4335-8885-3D5C73B06E5C}" type="presOf" srcId="{BA34FB82-AA63-F041-8257-7EAFAE842DC0}" destId="{D6FC3E6F-0A55-564B-894F-B5656334DA81}" srcOrd="0" destOrd="0" presId="urn:microsoft.com/office/officeart/2005/8/layout/hProcess7"/>
    <dgm:cxn modelId="{9B16669F-96BA-BB42-A22B-781184DBDF6D}" srcId="{7CFCB6DE-7723-7247-93C2-D5D904408615}" destId="{13778BD3-1AD2-D441-AA7B-2FE766990E77}" srcOrd="3" destOrd="0" parTransId="{157C3DEC-0161-F445-9E3A-88953C644E6D}" sibTransId="{42275447-3557-564B-AC04-1A2F72E5826D}"/>
    <dgm:cxn modelId="{87CDA6BF-81FA-49F6-80D8-B42AE8D60BBF}" type="presOf" srcId="{B96EBAA9-4C7D-7A44-9D15-AEC9DAA5D087}" destId="{66968124-7371-4246-BE64-B840A8735A86}" srcOrd="0" destOrd="4" presId="urn:microsoft.com/office/officeart/2005/8/layout/hProcess7"/>
    <dgm:cxn modelId="{56799FB1-7C78-498F-8558-A10441D83791}" type="presOf" srcId="{7CFCB6DE-7723-7247-93C2-D5D904408615}" destId="{A62EBBA2-4C6C-C84C-BA1B-81E137BF40FD}" srcOrd="1" destOrd="0" presId="urn:microsoft.com/office/officeart/2005/8/layout/hProcess7"/>
    <dgm:cxn modelId="{ADDF036F-24A3-4A0D-935E-74B689CD31C8}" type="presOf" srcId="{13778BD3-1AD2-D441-AA7B-2FE766990E77}" destId="{D6FC3E6F-0A55-564B-894F-B5656334DA81}" srcOrd="0" destOrd="3" presId="urn:microsoft.com/office/officeart/2005/8/layout/hProcess7"/>
    <dgm:cxn modelId="{941489C2-A4DD-5045-B431-4A0FDCD70AA9}" srcId="{76C3147A-BE6A-BD4C-A9A5-8CB96EF2EA7D}" destId="{8F2E2BA0-7445-244A-B7DD-1F19E33CE424}" srcOrd="0" destOrd="0" parTransId="{B7F45738-C326-A349-AD2A-1DA78CEE5F01}" sibTransId="{A0F8A64A-C31A-E844-89D8-C418609D5040}"/>
    <dgm:cxn modelId="{A00D2B16-F615-44CD-B9BB-3163C5389C14}" type="presOf" srcId="{7CFCB6DE-7723-7247-93C2-D5D904408615}" destId="{3D6A24EF-B21B-D642-BC8A-8D52ED7D1151}" srcOrd="0" destOrd="0" presId="urn:microsoft.com/office/officeart/2005/8/layout/hProcess7"/>
    <dgm:cxn modelId="{C1653239-D377-1145-B571-27E6D8120A3D}" srcId="{606C855B-039D-EE4E-8D9D-CB9CE553AF1F}" destId="{4233302C-4926-AD4D-9689-7856632DB933}" srcOrd="0" destOrd="0" parTransId="{35B6A719-DDFA-7F4D-9392-5685A191F65B}" sibTransId="{D9DCB6B0-30BA-0F46-9EF8-EAD3982F24C8}"/>
    <dgm:cxn modelId="{B0A51BD3-DC7A-6A49-93D4-ADF2AF27EA34}" srcId="{7CFCB6DE-7723-7247-93C2-D5D904408615}" destId="{BA34FB82-AA63-F041-8257-7EAFAE842DC0}" srcOrd="0" destOrd="0" parTransId="{957ADF34-E046-E344-997A-4C2BE5A8D2D5}" sibTransId="{BE3058A7-9C12-574A-8403-91510C416170}"/>
    <dgm:cxn modelId="{3233F583-6B26-A847-AED3-799BC00AB613}" srcId="{7CFCB6DE-7723-7247-93C2-D5D904408615}" destId="{97D64BB0-947F-2240-B712-A96C7E0C782A}" srcOrd="2" destOrd="0" parTransId="{DD39E03F-FB53-624E-A927-E527C3A3E82A}" sibTransId="{41F9C78C-A7FD-164F-B84A-DD4D163A224D}"/>
    <dgm:cxn modelId="{25E8A098-74F5-4DB5-B020-093A8CF71057}" type="presOf" srcId="{A23EBEAA-4F92-9243-B36A-046562BE87EA}" destId="{66968124-7371-4246-BE64-B840A8735A86}" srcOrd="0" destOrd="1" presId="urn:microsoft.com/office/officeart/2005/8/layout/hProcess7"/>
    <dgm:cxn modelId="{2CF8FFF4-E36A-4547-86FF-4B779F571638}" srcId="{4233302C-4926-AD4D-9689-7856632DB933}" destId="{A23EBEAA-4F92-9243-B36A-046562BE87EA}" srcOrd="1" destOrd="0" parTransId="{3266BB05-B4F3-104D-8496-7A7809CA9156}" sibTransId="{B1D67EF2-41E4-F24A-8339-741BC5630418}"/>
    <dgm:cxn modelId="{DCC0B7F9-5448-B64C-B110-389C900F3633}" srcId="{4233302C-4926-AD4D-9689-7856632DB933}" destId="{05E21F12-7A14-7049-A840-690882089331}" srcOrd="0" destOrd="0" parTransId="{0130DA87-65A4-B748-BCE9-AD68F487AFC8}" sibTransId="{9B50C180-5ECE-2944-B5E7-FF7511A44F01}"/>
    <dgm:cxn modelId="{320588AF-6B1D-0241-8FB0-012A1E8640D4}" srcId="{76C3147A-BE6A-BD4C-A9A5-8CB96EF2EA7D}" destId="{DA28A310-A178-6E44-9BCC-4ED174AC4D05}" srcOrd="1" destOrd="0" parTransId="{75C13905-EF04-3E4D-9D47-D1E584E906E6}" sibTransId="{F3330D62-B5DE-2546-AAF8-FB9264053CDA}"/>
    <dgm:cxn modelId="{B09CE736-75DC-4CC2-B475-9A7DB9D8F18D}" type="presOf" srcId="{0EFD4DE9-D686-1344-8E08-0BC5386E55CC}" destId="{D6FC3E6F-0A55-564B-894F-B5656334DA81}" srcOrd="0" destOrd="6" presId="urn:microsoft.com/office/officeart/2005/8/layout/hProcess7"/>
    <dgm:cxn modelId="{4DCD0B39-8ACE-49B9-B484-2B6FC591B64D}" type="presOf" srcId="{76C3147A-BE6A-BD4C-A9A5-8CB96EF2EA7D}" destId="{EE982E85-119D-2C4D-A721-14207F6CB9C3}" srcOrd="0" destOrd="0" presId="urn:microsoft.com/office/officeart/2005/8/layout/hProcess7"/>
    <dgm:cxn modelId="{1AB78196-270A-B243-B9D6-903FC8899DEE}" srcId="{4233302C-4926-AD4D-9689-7856632DB933}" destId="{D678C8A8-26B1-2647-8939-71F810A72320}" srcOrd="5" destOrd="0" parTransId="{48B43C33-C1D8-6A42-9EBF-A18719BB2C2F}" sibTransId="{284D8648-52C0-D345-9367-C26F705722AA}"/>
    <dgm:cxn modelId="{DD1212EC-EDCF-E546-85BC-0E93819863F9}" srcId="{7CFCB6DE-7723-7247-93C2-D5D904408615}" destId="{AF72B57F-A348-1D4E-9BA3-7292E9FAAA5D}" srcOrd="5" destOrd="0" parTransId="{5BA93BC7-7CF7-7741-9538-DA78F49706AA}" sibTransId="{AA255355-4ADE-C642-B2FD-C7CD71FB7D7B}"/>
    <dgm:cxn modelId="{33551581-5458-4C36-A035-42A58D2BC9FB}" type="presOf" srcId="{B956AF1C-F1FC-0343-AB9E-7F79192DB8EF}" destId="{66968124-7371-4246-BE64-B840A8735A86}" srcOrd="0" destOrd="2" presId="urn:microsoft.com/office/officeart/2005/8/layout/hProcess7"/>
    <dgm:cxn modelId="{C1557A10-D7A2-424F-A782-FD6E37577B55}" srcId="{76C3147A-BE6A-BD4C-A9A5-8CB96EF2EA7D}" destId="{1FC614C4-F326-E948-8FA8-25D22F5BA3F9}" srcOrd="2" destOrd="0" parTransId="{1ACA4E3F-7F46-D34D-846B-34D18A4B306D}" sibTransId="{4C60471A-091F-B742-8763-8ABB71227BC4}"/>
    <dgm:cxn modelId="{33ED0B88-DC0F-3742-BC6D-BFCEAD250CA6}" srcId="{7CFCB6DE-7723-7247-93C2-D5D904408615}" destId="{445BE030-39FA-5740-9850-49B0885A63B2}" srcOrd="1" destOrd="0" parTransId="{F52D643F-32C3-3140-B0E6-77BFAB243ADD}" sibTransId="{F57F8AEB-B891-3740-8601-8CF1BE3E3E8C}"/>
    <dgm:cxn modelId="{FF5F41A9-246A-488E-81AD-3EAB7C49B230}" type="presOf" srcId="{97D64BB0-947F-2240-B712-A96C7E0C782A}" destId="{D6FC3E6F-0A55-564B-894F-B5656334DA81}" srcOrd="0" destOrd="2" presId="urn:microsoft.com/office/officeart/2005/8/layout/hProcess7"/>
    <dgm:cxn modelId="{24757B94-104D-40B7-A879-08D1C1ACC8F1}" type="presOf" srcId="{8F2E2BA0-7445-244A-B7DD-1F19E33CE424}" destId="{1ABC1790-2CA3-CC46-9C0A-F355FAC7966C}" srcOrd="0" destOrd="0" presId="urn:microsoft.com/office/officeart/2005/8/layout/hProcess7"/>
    <dgm:cxn modelId="{77462386-AD10-407D-89DC-3DA4965DC9C3}" type="presOf" srcId="{ACE91A89-5D2D-AE47-9FCB-24CCAC463E22}" destId="{D6FC3E6F-0A55-564B-894F-B5656334DA81}" srcOrd="0" destOrd="7" presId="urn:microsoft.com/office/officeart/2005/8/layout/hProcess7"/>
    <dgm:cxn modelId="{F9A6F6B7-7FCA-A04C-BC34-D8D7E8936073}" srcId="{7CFCB6DE-7723-7247-93C2-D5D904408615}" destId="{ACE91A89-5D2D-AE47-9FCB-24CCAC463E22}" srcOrd="7" destOrd="0" parTransId="{D49CDFF6-C433-B243-BC64-A68856BB5383}" sibTransId="{3DA99425-3059-8046-932B-17147B7BA09F}"/>
    <dgm:cxn modelId="{B20366C0-392E-CF4F-94F0-5B24B57D1D37}" srcId="{4233302C-4926-AD4D-9689-7856632DB933}" destId="{B956AF1C-F1FC-0343-AB9E-7F79192DB8EF}" srcOrd="2" destOrd="0" parTransId="{EAB1B03D-4973-2149-8E43-1E6689682973}" sibTransId="{21BC90B6-0BF6-FB47-9714-40243840BB73}"/>
    <dgm:cxn modelId="{DFDEFDF4-78B4-4EFE-98DA-2782C0DB64D5}" type="presOf" srcId="{4233302C-4926-AD4D-9689-7856632DB933}" destId="{7B5B12CF-A11C-264B-9C47-6341649CE11B}" srcOrd="1" destOrd="0" presId="urn:microsoft.com/office/officeart/2005/8/layout/hProcess7"/>
    <dgm:cxn modelId="{F46F3313-0046-49CB-AE1F-37EC2D18BB2C}" type="presOf" srcId="{05E21F12-7A14-7049-A840-690882089331}" destId="{66968124-7371-4246-BE64-B840A8735A86}" srcOrd="0" destOrd="0" presId="urn:microsoft.com/office/officeart/2005/8/layout/hProcess7"/>
    <dgm:cxn modelId="{A933952C-DB04-554F-B584-C56D80617788}" srcId="{76C3147A-BE6A-BD4C-A9A5-8CB96EF2EA7D}" destId="{5B96723A-C69E-4F42-A8E9-698FB8BFC2C1}" srcOrd="3" destOrd="0" parTransId="{DD7366ED-D506-0745-9904-6DD7653F72C3}" sibTransId="{C8B705E2-D69B-CA45-BA6F-EDA1641A2729}"/>
    <dgm:cxn modelId="{5D5324CF-5AD0-4E45-A421-CEB9FED47C66}" type="presOf" srcId="{1FC614C4-F326-E948-8FA8-25D22F5BA3F9}" destId="{1ABC1790-2CA3-CC46-9C0A-F355FAC7966C}" srcOrd="0" destOrd="2" presId="urn:microsoft.com/office/officeart/2005/8/layout/hProcess7"/>
    <dgm:cxn modelId="{BD91E31F-8196-498B-B9D9-EF3E7731C190}" type="presOf" srcId="{5B96723A-C69E-4F42-A8E9-698FB8BFC2C1}" destId="{1ABC1790-2CA3-CC46-9C0A-F355FAC7966C}" srcOrd="0" destOrd="3" presId="urn:microsoft.com/office/officeart/2005/8/layout/hProcess7"/>
    <dgm:cxn modelId="{C3E7A828-93F2-4DB1-A28F-E360A66825CD}" type="presOf" srcId="{923395AF-05BB-9E4D-B360-9D429F210732}" destId="{D6FC3E6F-0A55-564B-894F-B5656334DA81}" srcOrd="0" destOrd="4" presId="urn:microsoft.com/office/officeart/2005/8/layout/hProcess7"/>
    <dgm:cxn modelId="{9C022FE1-0D60-A743-907E-72AE1A9CE954}" srcId="{4233302C-4926-AD4D-9689-7856632DB933}" destId="{B96EBAA9-4C7D-7A44-9D15-AEC9DAA5D087}" srcOrd="4" destOrd="0" parTransId="{23E83AA2-4FB0-ED44-9905-4B6D69246611}" sibTransId="{AB854824-6AA9-8445-A98A-52706349171F}"/>
    <dgm:cxn modelId="{65258B30-C394-FE4C-AF86-2778E1AC4C5B}" srcId="{606C855B-039D-EE4E-8D9D-CB9CE553AF1F}" destId="{76C3147A-BE6A-BD4C-A9A5-8CB96EF2EA7D}" srcOrd="2" destOrd="0" parTransId="{9BB18793-002B-9B49-B117-B00240A2D255}" sibTransId="{41385154-5FE6-1749-B507-9674248C833A}"/>
    <dgm:cxn modelId="{E4C2C61A-F68B-4B02-8830-3F766F94A532}" type="presOf" srcId="{D678C8A8-26B1-2647-8939-71F810A72320}" destId="{66968124-7371-4246-BE64-B840A8735A86}" srcOrd="0" destOrd="5" presId="urn:microsoft.com/office/officeart/2005/8/layout/hProcess7"/>
    <dgm:cxn modelId="{0E16116C-DE81-47D1-91CE-21F03F97A4C2}" type="presOf" srcId="{3A421F57-7DD1-D246-870C-DE5FEB14B32C}" destId="{1ABC1790-2CA3-CC46-9C0A-F355FAC7966C}" srcOrd="0" destOrd="4" presId="urn:microsoft.com/office/officeart/2005/8/layout/hProcess7"/>
    <dgm:cxn modelId="{640F2E98-6A11-5346-A9BF-384E59A7C044}" srcId="{7CFCB6DE-7723-7247-93C2-D5D904408615}" destId="{923395AF-05BB-9E4D-B360-9D429F210732}" srcOrd="4" destOrd="0" parTransId="{64BA0AAE-8596-8042-8351-B1D21E5FF776}" sibTransId="{675E5A27-CE56-364D-9378-E7189F6E3939}"/>
    <dgm:cxn modelId="{B32DEDB9-2D59-914E-88A1-6D4069FE944B}" srcId="{7CFCB6DE-7723-7247-93C2-D5D904408615}" destId="{0EFD4DE9-D686-1344-8E08-0BC5386E55CC}" srcOrd="6" destOrd="0" parTransId="{CFCBA95B-B872-5644-9C7C-DCB077DD5A60}" sibTransId="{068FABCD-D8DE-6849-B558-39F2F599DAC9}"/>
    <dgm:cxn modelId="{436B21E8-7543-4379-A3A5-7FA0DD8127EE}" type="presOf" srcId="{4233302C-4926-AD4D-9689-7856632DB933}" destId="{51782BED-904D-FC44-8745-DDCB67F21A58}" srcOrd="0" destOrd="0" presId="urn:microsoft.com/office/officeart/2005/8/layout/hProcess7"/>
    <dgm:cxn modelId="{16CC60E0-D958-D442-98EC-CA7C2E0EFE98}" srcId="{4233302C-4926-AD4D-9689-7856632DB933}" destId="{FA7F2027-D19B-AB41-B58D-D7CDC57169E7}" srcOrd="3" destOrd="0" parTransId="{13A454E6-25FA-E84E-A9E8-1F3F9F90685F}" sibTransId="{1C08F206-4AFA-884F-8639-3474C920DD38}"/>
    <dgm:cxn modelId="{5F8AB9B2-A87A-4F58-9BF3-1FA33975EA14}" type="presOf" srcId="{76C3147A-BE6A-BD4C-A9A5-8CB96EF2EA7D}" destId="{E7BA4B55-4BCB-3946-94AE-EE47DB0E61FA}" srcOrd="1" destOrd="0" presId="urn:microsoft.com/office/officeart/2005/8/layout/hProcess7"/>
    <dgm:cxn modelId="{79F7765E-4CD7-40CE-9059-75C401F0966D}" type="presOf" srcId="{AF72B57F-A348-1D4E-9BA3-7292E9FAAA5D}" destId="{D6FC3E6F-0A55-564B-894F-B5656334DA81}" srcOrd="0" destOrd="5" presId="urn:microsoft.com/office/officeart/2005/8/layout/hProcess7"/>
    <dgm:cxn modelId="{DD5EA188-6A10-F247-BFA8-C276DB12ADCA}" srcId="{606C855B-039D-EE4E-8D9D-CB9CE553AF1F}" destId="{7CFCB6DE-7723-7247-93C2-D5D904408615}" srcOrd="1" destOrd="0" parTransId="{EDB1D04D-68D6-7F42-81C2-D08CD30F1B60}" sibTransId="{2C78D9C4-0A79-FD47-9F14-63601D730392}"/>
    <dgm:cxn modelId="{5A35932D-033D-4AD2-A04B-BFCAA882737C}" type="presOf" srcId="{FA7F2027-D19B-AB41-B58D-D7CDC57169E7}" destId="{66968124-7371-4246-BE64-B840A8735A86}" srcOrd="0" destOrd="3" presId="urn:microsoft.com/office/officeart/2005/8/layout/hProcess7"/>
    <dgm:cxn modelId="{FF2E7DFC-9DBD-6949-AE08-0CC6A22C5352}" srcId="{76C3147A-BE6A-BD4C-A9A5-8CB96EF2EA7D}" destId="{3A421F57-7DD1-D246-870C-DE5FEB14B32C}" srcOrd="4" destOrd="0" parTransId="{87B89CCB-EBF4-E849-9E0B-3B39E6DEFA6E}" sibTransId="{3D7B48AF-67F1-A24C-8EF7-95B05CA2590C}"/>
    <dgm:cxn modelId="{D4E4FC66-05EA-4C58-BF03-377106E3D912}" type="presParOf" srcId="{CF9BC181-1F14-0346-850B-E8A54E6F8C71}" destId="{44DD633A-2640-684A-929A-FE79735B1E80}" srcOrd="0" destOrd="0" presId="urn:microsoft.com/office/officeart/2005/8/layout/hProcess7"/>
    <dgm:cxn modelId="{E756455C-C6B8-4B74-BB3D-E61C31EB9CE9}" type="presParOf" srcId="{44DD633A-2640-684A-929A-FE79735B1E80}" destId="{51782BED-904D-FC44-8745-DDCB67F21A58}" srcOrd="0" destOrd="0" presId="urn:microsoft.com/office/officeart/2005/8/layout/hProcess7"/>
    <dgm:cxn modelId="{2907A338-044A-42D6-AF9E-936D47AE0A43}" type="presParOf" srcId="{44DD633A-2640-684A-929A-FE79735B1E80}" destId="{7B5B12CF-A11C-264B-9C47-6341649CE11B}" srcOrd="1" destOrd="0" presId="urn:microsoft.com/office/officeart/2005/8/layout/hProcess7"/>
    <dgm:cxn modelId="{5F841BA8-E8E0-45CF-AC03-1868C0BA3BD0}" type="presParOf" srcId="{44DD633A-2640-684A-929A-FE79735B1E80}" destId="{66968124-7371-4246-BE64-B840A8735A86}" srcOrd="2" destOrd="0" presId="urn:microsoft.com/office/officeart/2005/8/layout/hProcess7"/>
    <dgm:cxn modelId="{B63F1748-6275-4F0E-8E7B-47C62B793A77}" type="presParOf" srcId="{CF9BC181-1F14-0346-850B-E8A54E6F8C71}" destId="{7C19F209-E376-384B-AC1C-D6DE75C73DE4}" srcOrd="1" destOrd="0" presId="urn:microsoft.com/office/officeart/2005/8/layout/hProcess7"/>
    <dgm:cxn modelId="{3384C1B4-02E5-44CD-8E2C-D498F25EC219}" type="presParOf" srcId="{CF9BC181-1F14-0346-850B-E8A54E6F8C71}" destId="{DDB36A3D-8260-2041-9501-B4547D6D8B3F}" srcOrd="2" destOrd="0" presId="urn:microsoft.com/office/officeart/2005/8/layout/hProcess7"/>
    <dgm:cxn modelId="{3DD921E0-49F7-46A4-B72E-2B556A948975}" type="presParOf" srcId="{DDB36A3D-8260-2041-9501-B4547D6D8B3F}" destId="{87879F04-35F1-C845-A486-C59BF6049E4C}" srcOrd="0" destOrd="0" presId="urn:microsoft.com/office/officeart/2005/8/layout/hProcess7"/>
    <dgm:cxn modelId="{9631CE83-DCE7-418F-B587-470ECCC72A79}" type="presParOf" srcId="{DDB36A3D-8260-2041-9501-B4547D6D8B3F}" destId="{5FD5B25E-0BA5-3E4D-81BE-21D114991AD1}" srcOrd="1" destOrd="0" presId="urn:microsoft.com/office/officeart/2005/8/layout/hProcess7"/>
    <dgm:cxn modelId="{15AC309D-751E-4719-B3B1-05C3163E571A}" type="presParOf" srcId="{DDB36A3D-8260-2041-9501-B4547D6D8B3F}" destId="{A7C1815C-8E4F-0142-B5DA-A9C1AE126404}" srcOrd="2" destOrd="0" presId="urn:microsoft.com/office/officeart/2005/8/layout/hProcess7"/>
    <dgm:cxn modelId="{33BDC68B-4C61-4D48-8332-5986E137E5A4}" type="presParOf" srcId="{CF9BC181-1F14-0346-850B-E8A54E6F8C71}" destId="{6531D103-685B-D54F-A04A-7EAE1DC4AE41}" srcOrd="3" destOrd="0" presId="urn:microsoft.com/office/officeart/2005/8/layout/hProcess7"/>
    <dgm:cxn modelId="{31E5B3EC-1DF6-4BDA-8E48-BE2C39F19F50}" type="presParOf" srcId="{CF9BC181-1F14-0346-850B-E8A54E6F8C71}" destId="{4048A11B-A66E-6D43-8913-0A789A8A612E}" srcOrd="4" destOrd="0" presId="urn:microsoft.com/office/officeart/2005/8/layout/hProcess7"/>
    <dgm:cxn modelId="{7E027827-8C14-4453-B7F4-363540D83D68}" type="presParOf" srcId="{4048A11B-A66E-6D43-8913-0A789A8A612E}" destId="{3D6A24EF-B21B-D642-BC8A-8D52ED7D1151}" srcOrd="0" destOrd="0" presId="urn:microsoft.com/office/officeart/2005/8/layout/hProcess7"/>
    <dgm:cxn modelId="{C048F59B-0F3E-4999-AE44-33471CC2BFD6}" type="presParOf" srcId="{4048A11B-A66E-6D43-8913-0A789A8A612E}" destId="{A62EBBA2-4C6C-C84C-BA1B-81E137BF40FD}" srcOrd="1" destOrd="0" presId="urn:microsoft.com/office/officeart/2005/8/layout/hProcess7"/>
    <dgm:cxn modelId="{408C5287-DE6F-4ABD-91F7-050420FAA9FD}" type="presParOf" srcId="{4048A11B-A66E-6D43-8913-0A789A8A612E}" destId="{D6FC3E6F-0A55-564B-894F-B5656334DA81}" srcOrd="2" destOrd="0" presId="urn:microsoft.com/office/officeart/2005/8/layout/hProcess7"/>
    <dgm:cxn modelId="{B46C13C7-17FB-4354-BFEF-658B7676B9F2}" type="presParOf" srcId="{CF9BC181-1F14-0346-850B-E8A54E6F8C71}" destId="{E92C3209-7135-B445-B184-71DB38368B32}" srcOrd="5" destOrd="0" presId="urn:microsoft.com/office/officeart/2005/8/layout/hProcess7"/>
    <dgm:cxn modelId="{76FC2E62-EDF0-42AC-9E84-BC69C8488EF5}" type="presParOf" srcId="{CF9BC181-1F14-0346-850B-E8A54E6F8C71}" destId="{08588111-B0F3-F345-8E7D-489D54B7BF0C}" srcOrd="6" destOrd="0" presId="urn:microsoft.com/office/officeart/2005/8/layout/hProcess7"/>
    <dgm:cxn modelId="{56885663-2D38-4FC9-B8B1-60CDE6B8C8FC}" type="presParOf" srcId="{08588111-B0F3-F345-8E7D-489D54B7BF0C}" destId="{5074A56D-7884-0949-9A82-3C3841B2D71F}" srcOrd="0" destOrd="0" presId="urn:microsoft.com/office/officeart/2005/8/layout/hProcess7"/>
    <dgm:cxn modelId="{2245970F-73BA-41A7-9853-0A63C8441EEF}" type="presParOf" srcId="{08588111-B0F3-F345-8E7D-489D54B7BF0C}" destId="{01116905-5A78-9C4C-8CF0-043B77D0221B}" srcOrd="1" destOrd="0" presId="urn:microsoft.com/office/officeart/2005/8/layout/hProcess7"/>
    <dgm:cxn modelId="{FFE74C62-867E-4DE1-8B3C-16B355DC17DD}" type="presParOf" srcId="{08588111-B0F3-F345-8E7D-489D54B7BF0C}" destId="{55F4E9FF-C2C7-7542-9C95-29DB57DACDD0}" srcOrd="2" destOrd="0" presId="urn:microsoft.com/office/officeart/2005/8/layout/hProcess7"/>
    <dgm:cxn modelId="{12DE4EF3-52A4-47DA-B083-D805F8300FD6}" type="presParOf" srcId="{CF9BC181-1F14-0346-850B-E8A54E6F8C71}" destId="{2EDDA25C-3A11-2A4E-BC2B-A62E0CA424AF}" srcOrd="7" destOrd="0" presId="urn:microsoft.com/office/officeart/2005/8/layout/hProcess7"/>
    <dgm:cxn modelId="{09374759-6155-4ACA-8ADE-A015A4F7A45A}" type="presParOf" srcId="{CF9BC181-1F14-0346-850B-E8A54E6F8C71}" destId="{FCE471B1-A440-984E-9B76-9A010EA96D35}" srcOrd="8" destOrd="0" presId="urn:microsoft.com/office/officeart/2005/8/layout/hProcess7"/>
    <dgm:cxn modelId="{31E81A9D-C869-45EA-9F17-0B5A490E6FDE}" type="presParOf" srcId="{FCE471B1-A440-984E-9B76-9A010EA96D35}" destId="{EE982E85-119D-2C4D-A721-14207F6CB9C3}" srcOrd="0" destOrd="0" presId="urn:microsoft.com/office/officeart/2005/8/layout/hProcess7"/>
    <dgm:cxn modelId="{10BF17DE-2350-4D39-B82B-A357E1E0FBDF}" type="presParOf" srcId="{FCE471B1-A440-984E-9B76-9A010EA96D35}" destId="{E7BA4B55-4BCB-3946-94AE-EE47DB0E61FA}" srcOrd="1" destOrd="0" presId="urn:microsoft.com/office/officeart/2005/8/layout/hProcess7"/>
    <dgm:cxn modelId="{FDDD2411-BCFD-4B0B-93BA-BDAB3140FE72}" type="presParOf" srcId="{FCE471B1-A440-984E-9B76-9A010EA96D35}" destId="{1ABC1790-2CA3-CC46-9C0A-F355FAC7966C}"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CD94A4-C4E5-1245-B3A3-7CE39E25DEEA}" type="doc">
      <dgm:prSet loTypeId="urn:microsoft.com/office/officeart/2005/8/layout/hList3" loCatId="" qsTypeId="urn:microsoft.com/office/officeart/2005/8/quickstyle/simple1" qsCatId="simple" csTypeId="urn:microsoft.com/office/officeart/2005/8/colors/colorful5" csCatId="colorful" phldr="1"/>
      <dgm:spPr/>
      <dgm:t>
        <a:bodyPr/>
        <a:lstStyle/>
        <a:p>
          <a:endParaRPr lang="zh-CN" altLang="en-US"/>
        </a:p>
      </dgm:t>
    </dgm:pt>
    <dgm:pt modelId="{0CEE1AD5-7DA8-6948-8B3F-6171F8418FEB}">
      <dgm:prSet phldrT="[文本]" custT="1"/>
      <dgm:spPr>
        <a:ln w="38100">
          <a:solidFill>
            <a:srgbClr val="151E29"/>
          </a:solidFill>
        </a:ln>
      </dgm:spPr>
      <dgm:t>
        <a:bodyPr/>
        <a:lstStyle/>
        <a:p>
          <a:pPr algn="ctr"/>
          <a:r>
            <a:rPr lang="zh-CN" altLang="zh-CN" sz="1400" b="1"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测试</a:t>
          </a:r>
          <a:r>
            <a:rPr lang="zh-CHS" altLang="en-US" sz="1400" b="1"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全面</a:t>
          </a:r>
          <a:endParaRPr lang="en-US" altLang="zh-CHS" sz="1400" b="1" dirty="0">
            <a:solidFill>
              <a:schemeClr val="bg1"/>
            </a:solidFill>
            <a:latin typeface="DengXian" panose="02010600030101010101" pitchFamily="2" charset="-122"/>
            <a:ea typeface="微软雅黑" panose="020B0503020204020204" pitchFamily="34" charset="-122"/>
            <a:cs typeface="Times New Roman" panose="02020603050405020304" pitchFamily="18" charset="0"/>
          </a:endParaRPr>
        </a:p>
        <a:p>
          <a:pPr algn="ctr"/>
          <a:r>
            <a:rPr lang="zh-CHS" altLang="en-US" sz="14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覆盖</a:t>
          </a:r>
          <a:r>
            <a:rPr lang="en-US" altLang="zh-CHS" sz="14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Web</a:t>
          </a:r>
          <a:r>
            <a:rPr lang="zh-CHS" altLang="en-US" sz="14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端及</a:t>
          </a:r>
          <a:r>
            <a:rPr lang="en-US" altLang="zh-CHS" sz="14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APP</a:t>
          </a:r>
          <a:r>
            <a:rPr lang="zh-CHS" altLang="en-US" sz="14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端</a:t>
          </a:r>
          <a:endParaRPr lang="en-US" altLang="zh-CHS" sz="14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endParaRPr>
        </a:p>
        <a:p>
          <a:pPr algn="ctr"/>
          <a:r>
            <a:rPr lang="zh-CHS" altLang="en-US" sz="14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通用及业务逻辑渗透</a:t>
          </a:r>
          <a:endParaRPr lang="en-US" altLang="zh-CHS" sz="14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endParaRPr>
        </a:p>
      </dgm:t>
    </dgm:pt>
    <dgm:pt modelId="{63A9D4BE-FE7F-034D-A5BD-4F4EDE1193AF}" type="parTrans" cxnId="{EB18B967-3D0D-4243-9FBD-AFC979D7ECF5}">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227B56F6-821B-7840-9C0A-9C667058F7E2}" type="sibTrans" cxnId="{EB18B967-3D0D-4243-9FBD-AFC979D7ECF5}">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DA93F281-26CA-9B40-808E-8FEC11A9FB8B}">
      <dgm:prSet phldrT="[文本]" custT="1"/>
      <dgm:spPr>
        <a:ln w="38100">
          <a:solidFill>
            <a:srgbClr val="151E29"/>
          </a:solidFill>
        </a:ln>
      </dgm:spPr>
      <dgm:t>
        <a:bodyPr/>
        <a:lstStyle/>
        <a:p>
          <a:pPr algn="ctr"/>
          <a:r>
            <a:rPr lang="zh-CHS" altLang="en-US" sz="1400" b="1" dirty="0">
              <a:latin typeface="Microsoft YaHei" panose="020B0503020204020204" pitchFamily="34" charset="-122"/>
              <a:ea typeface="Microsoft YaHei" panose="020B0503020204020204" pitchFamily="34" charset="-122"/>
            </a:rPr>
            <a:t>定制化测试</a:t>
          </a:r>
          <a:endParaRPr lang="en-US" altLang="zh-CHS" sz="1400" b="1" dirty="0">
            <a:latin typeface="Microsoft YaHei" panose="020B0503020204020204" pitchFamily="34" charset="-122"/>
            <a:ea typeface="Microsoft YaHei" panose="020B0503020204020204" pitchFamily="34" charset="-122"/>
          </a:endParaRPr>
        </a:p>
        <a:p>
          <a:pPr algn="ctr"/>
          <a:r>
            <a:rPr lang="zh-CHS" altLang="en-US" sz="1400" dirty="0">
              <a:latin typeface="Microsoft YaHei" panose="020B0503020204020204" pitchFamily="34" charset="-122"/>
              <a:ea typeface="Microsoft YaHei" panose="020B0503020204020204" pitchFamily="34" charset="-122"/>
            </a:rPr>
            <a:t>客户需求定制</a:t>
          </a:r>
          <a:endParaRPr lang="en-US" altLang="zh-CHS" sz="1400" dirty="0">
            <a:latin typeface="Microsoft YaHei" panose="020B0503020204020204" pitchFamily="34" charset="-122"/>
            <a:ea typeface="Microsoft YaHei" panose="020B0503020204020204" pitchFamily="34" charset="-122"/>
          </a:endParaRPr>
        </a:p>
        <a:p>
          <a:pPr algn="ctr"/>
          <a:r>
            <a:rPr lang="zh-CHS" altLang="en-US" sz="1400" dirty="0">
              <a:latin typeface="Microsoft YaHei" panose="020B0503020204020204" pitchFamily="34" charset="-122"/>
              <a:ea typeface="Microsoft YaHei" panose="020B0503020204020204" pitchFamily="34" charset="-122"/>
            </a:rPr>
            <a:t>测试内容定制</a:t>
          </a:r>
          <a:endParaRPr lang="zh-CN" altLang="en-US" sz="1400" dirty="0">
            <a:latin typeface="Microsoft YaHei" panose="020B0503020204020204" pitchFamily="34" charset="-122"/>
            <a:ea typeface="Microsoft YaHei" panose="020B0503020204020204" pitchFamily="34" charset="-122"/>
          </a:endParaRPr>
        </a:p>
      </dgm:t>
    </dgm:pt>
    <dgm:pt modelId="{4C14D846-53D6-FD4C-A642-7FE5191147E1}" type="parTrans" cxnId="{33E2AB63-109C-1D47-9924-FC2851936D22}">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69627369-A595-844E-A21C-B3AC14F826CD}" type="sibTrans" cxnId="{33E2AB63-109C-1D47-9924-FC2851936D22}">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5F34A394-DCB0-394D-BB86-E3B7286417B4}">
      <dgm:prSet phldrT="[文本]" custT="1"/>
      <dgm:spPr>
        <a:solidFill>
          <a:srgbClr val="FFC000"/>
        </a:solidFill>
        <a:ln w="38100"/>
      </dgm:spPr>
      <dgm:t>
        <a:bodyPr/>
        <a:lstStyle/>
        <a:p>
          <a:r>
            <a:rPr lang="zh-CHS" altLang="en-US" sz="1400" b="1" dirty="0">
              <a:latin typeface="Microsoft YaHei" panose="020B0503020204020204" pitchFamily="34" charset="-122"/>
              <a:ea typeface="Microsoft YaHei" panose="020B0503020204020204" pitchFamily="34" charset="-122"/>
            </a:rPr>
            <a:t>安全专家服务</a:t>
          </a:r>
          <a:endParaRPr lang="en-US" altLang="zh-CN" sz="1400" b="1"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&gt;10</a:t>
          </a:r>
          <a:r>
            <a:rPr lang="zh-CHS" altLang="en-US" sz="1400" dirty="0">
              <a:latin typeface="Microsoft YaHei" panose="020B0503020204020204" pitchFamily="34" charset="-122"/>
              <a:ea typeface="Microsoft YaHei" panose="020B0503020204020204" pitchFamily="34" charset="-122"/>
            </a:rPr>
            <a:t>年的渗透测试经验</a:t>
          </a:r>
          <a:endParaRPr lang="en-US" altLang="zh-CHS" sz="1400" dirty="0">
            <a:latin typeface="Microsoft YaHei" panose="020B0503020204020204" pitchFamily="34" charset="-122"/>
            <a:ea typeface="Microsoft YaHei" panose="020B0503020204020204" pitchFamily="34" charset="-122"/>
          </a:endParaRPr>
        </a:p>
        <a:p>
          <a:endParaRPr lang="zh-CN" altLang="en-US" sz="1400" dirty="0">
            <a:latin typeface="Microsoft YaHei" panose="020B0503020204020204" pitchFamily="34" charset="-122"/>
            <a:ea typeface="Microsoft YaHei" panose="020B0503020204020204" pitchFamily="34" charset="-122"/>
          </a:endParaRPr>
        </a:p>
      </dgm:t>
    </dgm:pt>
    <dgm:pt modelId="{8D6CFFA0-2CDB-1F49-9834-41714A394601}" type="parTrans" cxnId="{5CC9779D-EAF8-FD44-AAFB-E00AA79A0AC1}">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4DA4AF92-403B-6E4C-894B-9672123F477B}" type="sibTrans" cxnId="{5CC9779D-EAF8-FD44-AAFB-E00AA79A0AC1}">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C179B42A-F672-AB41-A0A7-A6866FBF1C5D}">
      <dgm:prSet phldrT="[文本]" custT="1"/>
      <dgm:spPr>
        <a:solidFill>
          <a:schemeClr val="bg1"/>
        </a:solidFill>
      </dgm:spPr>
      <dgm:t>
        <a:bodyPr/>
        <a:lstStyle/>
        <a:p>
          <a:r>
            <a:rPr lang="zh-CHS" altLang="en-US" sz="1800" b="1" dirty="0">
              <a:solidFill>
                <a:schemeClr val="tx1"/>
              </a:solidFill>
              <a:latin typeface="Microsoft YaHei" panose="020B0503020204020204" pitchFamily="34" charset="-122"/>
              <a:ea typeface="Microsoft YaHei" panose="020B0503020204020204" pitchFamily="34" charset="-122"/>
            </a:rPr>
            <a:t>服务优势</a:t>
          </a:r>
          <a:endParaRPr lang="zh-CN" altLang="en-US" sz="1800" b="1" dirty="0">
            <a:solidFill>
              <a:schemeClr val="tx1"/>
            </a:solidFill>
            <a:latin typeface="Microsoft YaHei" panose="020B0503020204020204" pitchFamily="34" charset="-122"/>
            <a:ea typeface="Microsoft YaHei" panose="020B0503020204020204" pitchFamily="34" charset="-122"/>
          </a:endParaRPr>
        </a:p>
      </dgm:t>
    </dgm:pt>
    <dgm:pt modelId="{CDF39C00-F31C-0C46-BD0F-AAAA21CC8045}" type="sibTrans" cxnId="{A5E03F3A-75BA-6E42-9D9B-81688D6907B7}">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59E8AB67-1E7F-D645-A243-0146E3AC8B1D}" type="parTrans" cxnId="{A5E03F3A-75BA-6E42-9D9B-81688D6907B7}">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38C04965-FA07-F64F-A4E0-6E723124350C}">
      <dgm:prSet/>
      <dgm:spPr/>
      <dgm:t>
        <a:bodyPr/>
        <a:lstStyle/>
        <a:p>
          <a:endParaRPr lang="zh-CN" altLang="en-US" dirty="0"/>
        </a:p>
      </dgm:t>
    </dgm:pt>
    <dgm:pt modelId="{6A48C85B-285D-2041-8587-CD9402057DF9}" type="parTrans" cxnId="{042F0AEC-D3E3-2842-8C61-09B328040100}">
      <dgm:prSet/>
      <dgm:spPr/>
      <dgm:t>
        <a:bodyPr/>
        <a:lstStyle/>
        <a:p>
          <a:endParaRPr lang="zh-CN" altLang="en-US"/>
        </a:p>
      </dgm:t>
    </dgm:pt>
    <dgm:pt modelId="{94CBFD52-95CA-CA40-907E-B88DB078A912}" type="sibTrans" cxnId="{042F0AEC-D3E3-2842-8C61-09B328040100}">
      <dgm:prSet/>
      <dgm:spPr/>
      <dgm:t>
        <a:bodyPr/>
        <a:lstStyle/>
        <a:p>
          <a:endParaRPr lang="zh-CN" altLang="en-US"/>
        </a:p>
      </dgm:t>
    </dgm:pt>
    <dgm:pt modelId="{721B5F90-A47F-EF45-BEBB-C6FF6C474245}" type="pres">
      <dgm:prSet presAssocID="{3ECD94A4-C4E5-1245-B3A3-7CE39E25DEEA}" presName="composite" presStyleCnt="0">
        <dgm:presLayoutVars>
          <dgm:chMax val="1"/>
          <dgm:dir/>
          <dgm:resizeHandles val="exact"/>
        </dgm:presLayoutVars>
      </dgm:prSet>
      <dgm:spPr/>
      <dgm:t>
        <a:bodyPr/>
        <a:lstStyle/>
        <a:p>
          <a:endParaRPr lang="zh-CN" altLang="en-US"/>
        </a:p>
      </dgm:t>
    </dgm:pt>
    <dgm:pt modelId="{6BF7F9BF-03F6-5040-AB07-8F38A3CE48A1}" type="pres">
      <dgm:prSet presAssocID="{C179B42A-F672-AB41-A0A7-A6866FBF1C5D}" presName="roof" presStyleLbl="dkBgShp" presStyleIdx="0" presStyleCnt="2" custScaleX="11327" custLinFactNeighborX="-187" custLinFactNeighborY="8028"/>
      <dgm:spPr/>
      <dgm:t>
        <a:bodyPr/>
        <a:lstStyle/>
        <a:p>
          <a:endParaRPr lang="zh-CN" altLang="en-US"/>
        </a:p>
      </dgm:t>
    </dgm:pt>
    <dgm:pt modelId="{070605B6-6E3F-6447-B487-F36EEEE569EE}" type="pres">
      <dgm:prSet presAssocID="{C179B42A-F672-AB41-A0A7-A6866FBF1C5D}" presName="pillars" presStyleCnt="0"/>
      <dgm:spPr/>
    </dgm:pt>
    <dgm:pt modelId="{41325DDA-E1C6-3D45-BA07-A5E3107BCE57}" type="pres">
      <dgm:prSet presAssocID="{C179B42A-F672-AB41-A0A7-A6866FBF1C5D}" presName="pillar1" presStyleLbl="node1" presStyleIdx="0" presStyleCnt="3" custScaleY="86856">
        <dgm:presLayoutVars>
          <dgm:bulletEnabled val="1"/>
        </dgm:presLayoutVars>
      </dgm:prSet>
      <dgm:spPr/>
      <dgm:t>
        <a:bodyPr/>
        <a:lstStyle/>
        <a:p>
          <a:endParaRPr lang="zh-CN" altLang="en-US"/>
        </a:p>
      </dgm:t>
    </dgm:pt>
    <dgm:pt modelId="{DFE1BF45-8CA8-9A47-8208-86AD7C77E861}" type="pres">
      <dgm:prSet presAssocID="{DA93F281-26CA-9B40-808E-8FEC11A9FB8B}" presName="pillarX" presStyleLbl="node1" presStyleIdx="1" presStyleCnt="3" custScaleY="86856">
        <dgm:presLayoutVars>
          <dgm:bulletEnabled val="1"/>
        </dgm:presLayoutVars>
      </dgm:prSet>
      <dgm:spPr/>
      <dgm:t>
        <a:bodyPr/>
        <a:lstStyle/>
        <a:p>
          <a:endParaRPr lang="zh-CN" altLang="en-US"/>
        </a:p>
      </dgm:t>
    </dgm:pt>
    <dgm:pt modelId="{F4009EA5-172F-3140-A6E5-AE767F17F509}" type="pres">
      <dgm:prSet presAssocID="{5F34A394-DCB0-394D-BB86-E3B7286417B4}" presName="pillarX" presStyleLbl="node1" presStyleIdx="2" presStyleCnt="3" custScaleY="83598">
        <dgm:presLayoutVars>
          <dgm:bulletEnabled val="1"/>
        </dgm:presLayoutVars>
      </dgm:prSet>
      <dgm:spPr/>
      <dgm:t>
        <a:bodyPr/>
        <a:lstStyle/>
        <a:p>
          <a:endParaRPr lang="zh-CN" altLang="en-US"/>
        </a:p>
      </dgm:t>
    </dgm:pt>
    <dgm:pt modelId="{4F916DDC-3DF1-944B-8A06-949ACEFE28ED}" type="pres">
      <dgm:prSet presAssocID="{C179B42A-F672-AB41-A0A7-A6866FBF1C5D}" presName="base" presStyleLbl="dkBgShp" presStyleIdx="1" presStyleCnt="2" custLinFactNeighborX="82823" custLinFactNeighborY="-24460"/>
      <dgm:spPr>
        <a:solidFill>
          <a:srgbClr val="151E29"/>
        </a:solidFill>
      </dgm:spPr>
    </dgm:pt>
  </dgm:ptLst>
  <dgm:cxnLst>
    <dgm:cxn modelId="{5D2E90A2-3178-4BAC-892B-6EE157D87E78}" type="presOf" srcId="{5F34A394-DCB0-394D-BB86-E3B7286417B4}" destId="{F4009EA5-172F-3140-A6E5-AE767F17F509}" srcOrd="0" destOrd="0" presId="urn:microsoft.com/office/officeart/2005/8/layout/hList3"/>
    <dgm:cxn modelId="{1047E58E-8E3C-49CE-B09C-C7092F04D1D1}" type="presOf" srcId="{3ECD94A4-C4E5-1245-B3A3-7CE39E25DEEA}" destId="{721B5F90-A47F-EF45-BEBB-C6FF6C474245}" srcOrd="0" destOrd="0" presId="urn:microsoft.com/office/officeart/2005/8/layout/hList3"/>
    <dgm:cxn modelId="{EB18B967-3D0D-4243-9FBD-AFC979D7ECF5}" srcId="{C179B42A-F672-AB41-A0A7-A6866FBF1C5D}" destId="{0CEE1AD5-7DA8-6948-8B3F-6171F8418FEB}" srcOrd="0" destOrd="0" parTransId="{63A9D4BE-FE7F-034D-A5BD-4F4EDE1193AF}" sibTransId="{227B56F6-821B-7840-9C0A-9C667058F7E2}"/>
    <dgm:cxn modelId="{F96D809A-A447-426F-A775-9FEA98D2F020}" type="presOf" srcId="{DA93F281-26CA-9B40-808E-8FEC11A9FB8B}" destId="{DFE1BF45-8CA8-9A47-8208-86AD7C77E861}" srcOrd="0" destOrd="0" presId="urn:microsoft.com/office/officeart/2005/8/layout/hList3"/>
    <dgm:cxn modelId="{EC92DDDD-17EF-4ECB-80A7-7D75EFBA8C43}" type="presOf" srcId="{C179B42A-F672-AB41-A0A7-A6866FBF1C5D}" destId="{6BF7F9BF-03F6-5040-AB07-8F38A3CE48A1}" srcOrd="0" destOrd="0" presId="urn:microsoft.com/office/officeart/2005/8/layout/hList3"/>
    <dgm:cxn modelId="{A5E03F3A-75BA-6E42-9D9B-81688D6907B7}" srcId="{3ECD94A4-C4E5-1245-B3A3-7CE39E25DEEA}" destId="{C179B42A-F672-AB41-A0A7-A6866FBF1C5D}" srcOrd="0" destOrd="0" parTransId="{59E8AB67-1E7F-D645-A243-0146E3AC8B1D}" sibTransId="{CDF39C00-F31C-0C46-BD0F-AAAA21CC8045}"/>
    <dgm:cxn modelId="{042F0AEC-D3E3-2842-8C61-09B328040100}" srcId="{3ECD94A4-C4E5-1245-B3A3-7CE39E25DEEA}" destId="{38C04965-FA07-F64F-A4E0-6E723124350C}" srcOrd="1" destOrd="0" parTransId="{6A48C85B-285D-2041-8587-CD9402057DF9}" sibTransId="{94CBFD52-95CA-CA40-907E-B88DB078A912}"/>
    <dgm:cxn modelId="{5CC9779D-EAF8-FD44-AAFB-E00AA79A0AC1}" srcId="{C179B42A-F672-AB41-A0A7-A6866FBF1C5D}" destId="{5F34A394-DCB0-394D-BB86-E3B7286417B4}" srcOrd="2" destOrd="0" parTransId="{8D6CFFA0-2CDB-1F49-9834-41714A394601}" sibTransId="{4DA4AF92-403B-6E4C-894B-9672123F477B}"/>
    <dgm:cxn modelId="{33E2AB63-109C-1D47-9924-FC2851936D22}" srcId="{C179B42A-F672-AB41-A0A7-A6866FBF1C5D}" destId="{DA93F281-26CA-9B40-808E-8FEC11A9FB8B}" srcOrd="1" destOrd="0" parTransId="{4C14D846-53D6-FD4C-A642-7FE5191147E1}" sibTransId="{69627369-A595-844E-A21C-B3AC14F826CD}"/>
    <dgm:cxn modelId="{42C1E754-C1CD-40A2-92CF-1F6BA4437E80}" type="presOf" srcId="{0CEE1AD5-7DA8-6948-8B3F-6171F8418FEB}" destId="{41325DDA-E1C6-3D45-BA07-A5E3107BCE57}" srcOrd="0" destOrd="0" presId="urn:microsoft.com/office/officeart/2005/8/layout/hList3"/>
    <dgm:cxn modelId="{18E54BA5-D0F4-475C-9254-1ADA28BE83A3}" type="presParOf" srcId="{721B5F90-A47F-EF45-BEBB-C6FF6C474245}" destId="{6BF7F9BF-03F6-5040-AB07-8F38A3CE48A1}" srcOrd="0" destOrd="0" presId="urn:microsoft.com/office/officeart/2005/8/layout/hList3"/>
    <dgm:cxn modelId="{2974A7AF-3431-4792-AA3F-7590ADF0072D}" type="presParOf" srcId="{721B5F90-A47F-EF45-BEBB-C6FF6C474245}" destId="{070605B6-6E3F-6447-B487-F36EEEE569EE}" srcOrd="1" destOrd="0" presId="urn:microsoft.com/office/officeart/2005/8/layout/hList3"/>
    <dgm:cxn modelId="{44352CA6-0EE4-4F40-9827-01533493291B}" type="presParOf" srcId="{070605B6-6E3F-6447-B487-F36EEEE569EE}" destId="{41325DDA-E1C6-3D45-BA07-A5E3107BCE57}" srcOrd="0" destOrd="0" presId="urn:microsoft.com/office/officeart/2005/8/layout/hList3"/>
    <dgm:cxn modelId="{A7291762-D5CD-4B7B-8663-E61DC428A3BD}" type="presParOf" srcId="{070605B6-6E3F-6447-B487-F36EEEE569EE}" destId="{DFE1BF45-8CA8-9A47-8208-86AD7C77E861}" srcOrd="1" destOrd="0" presId="urn:microsoft.com/office/officeart/2005/8/layout/hList3"/>
    <dgm:cxn modelId="{A089FB0E-32C6-4BD4-9CFD-071EF6A0EBB8}" type="presParOf" srcId="{070605B6-6E3F-6447-B487-F36EEEE569EE}" destId="{F4009EA5-172F-3140-A6E5-AE767F17F509}" srcOrd="2" destOrd="0" presId="urn:microsoft.com/office/officeart/2005/8/layout/hList3"/>
    <dgm:cxn modelId="{E7389A17-B1C2-4263-93D7-66356B86FFA7}" type="presParOf" srcId="{721B5F90-A47F-EF45-BEBB-C6FF6C474245}" destId="{4F916DDC-3DF1-944B-8A06-949ACEFE28ED}"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D78A2-F865-2D47-8CC2-6D65F44B53C1}">
      <dsp:nvSpPr>
        <dsp:cNvPr id="0" name=""/>
        <dsp:cNvSpPr/>
      </dsp:nvSpPr>
      <dsp:spPr>
        <a:xfrm>
          <a:off x="4823122" y="3308996"/>
          <a:ext cx="2403888" cy="155717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卡顿</a:t>
          </a:r>
        </a:p>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响应时间慢</a:t>
          </a:r>
        </a:p>
      </dsp:txBody>
      <dsp:txXfrm>
        <a:off x="5578495" y="3732495"/>
        <a:ext cx="1614309" cy="1099469"/>
      </dsp:txXfrm>
    </dsp:sp>
    <dsp:sp modelId="{1AB860C2-4FB5-014E-B17B-4FD4E625B08B}">
      <dsp:nvSpPr>
        <dsp:cNvPr id="0" name=""/>
        <dsp:cNvSpPr/>
      </dsp:nvSpPr>
      <dsp:spPr>
        <a:xfrm>
          <a:off x="900988" y="3308996"/>
          <a:ext cx="2403888" cy="155717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数据篡改</a:t>
          </a:r>
        </a:p>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信息泄露</a:t>
          </a:r>
        </a:p>
      </dsp:txBody>
      <dsp:txXfrm>
        <a:off x="935194" y="3732495"/>
        <a:ext cx="1614309" cy="1099469"/>
      </dsp:txXfrm>
    </dsp:sp>
    <dsp:sp modelId="{D89D10FA-6BE1-0A4C-8ED9-789A3F0373D7}">
      <dsp:nvSpPr>
        <dsp:cNvPr id="0" name=""/>
        <dsp:cNvSpPr/>
      </dsp:nvSpPr>
      <dsp:spPr>
        <a:xfrm>
          <a:off x="4823122" y="0"/>
          <a:ext cx="2403888" cy="155717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功能</a:t>
          </a:r>
          <a:r>
            <a:rPr lang="en-US" altLang="zh-CN" sz="2000" kern="1200" dirty="0">
              <a:latin typeface="Microsoft YaHei" panose="020B0503020204020204" pitchFamily="34" charset="-122"/>
              <a:ea typeface="Microsoft YaHei" panose="020B0503020204020204" pitchFamily="34" charset="-122"/>
            </a:rPr>
            <a:t>bug</a:t>
          </a:r>
          <a:endParaRPr lang="zh-CN" altLang="en-US" sz="2000" kern="1200" dirty="0">
            <a:latin typeface="Microsoft YaHei" panose="020B0503020204020204" pitchFamily="34" charset="-122"/>
            <a:ea typeface="Microsoft YaHei" panose="020B0503020204020204" pitchFamily="34" charset="-122"/>
          </a:endParaRPr>
        </a:p>
      </dsp:txBody>
      <dsp:txXfrm>
        <a:off x="5578495" y="34206"/>
        <a:ext cx="1614309" cy="1099469"/>
      </dsp:txXfrm>
    </dsp:sp>
    <dsp:sp modelId="{103F3908-97F2-6341-857E-73A4519B6C58}">
      <dsp:nvSpPr>
        <dsp:cNvPr id="0" name=""/>
        <dsp:cNvSpPr/>
      </dsp:nvSpPr>
      <dsp:spPr>
        <a:xfrm>
          <a:off x="900988" y="0"/>
          <a:ext cx="2403888" cy="155717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dirty="0">
              <a:latin typeface="Microsoft YaHei" panose="020B0503020204020204" pitchFamily="34" charset="-122"/>
              <a:ea typeface="Microsoft YaHei" panose="020B0503020204020204" pitchFamily="34" charset="-122"/>
            </a:rPr>
            <a:t>Crash</a:t>
          </a:r>
          <a:endParaRPr lang="zh-CN" altLang="en-US" sz="2000" kern="1200" dirty="0">
            <a:latin typeface="Microsoft YaHei" panose="020B0503020204020204" pitchFamily="34" charset="-122"/>
            <a:ea typeface="Microsoft YaHei" panose="020B0503020204020204" pitchFamily="34" charset="-122"/>
          </a:endParaRPr>
        </a:p>
        <a:p>
          <a:pPr marL="228600" lvl="1" indent="-228600" algn="l" defTabSz="889000">
            <a:lnSpc>
              <a:spcPct val="90000"/>
            </a:lnSpc>
            <a:spcBef>
              <a:spcPct val="0"/>
            </a:spcBef>
            <a:spcAft>
              <a:spcPct val="15000"/>
            </a:spcAft>
            <a:buChar char="••"/>
          </a:pPr>
          <a:r>
            <a:rPr lang="en-US" altLang="zh-CN" sz="2000" kern="1200" dirty="0">
              <a:latin typeface="Microsoft YaHei" panose="020B0503020204020204" pitchFamily="34" charset="-122"/>
              <a:ea typeface="Microsoft YaHei" panose="020B0503020204020204" pitchFamily="34" charset="-122"/>
            </a:rPr>
            <a:t>UI</a:t>
          </a:r>
          <a:r>
            <a:rPr lang="zh-CN" altLang="en-US" sz="2000" kern="1200" dirty="0">
              <a:latin typeface="Microsoft YaHei" panose="020B0503020204020204" pitchFamily="34" charset="-122"/>
              <a:ea typeface="Microsoft YaHei" panose="020B0503020204020204" pitchFamily="34" charset="-122"/>
            </a:rPr>
            <a:t>错乱</a:t>
          </a:r>
        </a:p>
      </dsp:txBody>
      <dsp:txXfrm>
        <a:off x="935194" y="34206"/>
        <a:ext cx="1614309" cy="1099469"/>
      </dsp:txXfrm>
    </dsp:sp>
    <dsp:sp modelId="{17A65B70-5508-0542-9E04-31EED3B5C73D}">
      <dsp:nvSpPr>
        <dsp:cNvPr id="0" name=""/>
        <dsp:cNvSpPr/>
      </dsp:nvSpPr>
      <dsp:spPr>
        <a:xfrm>
          <a:off x="1908286" y="277371"/>
          <a:ext cx="2107052" cy="2107052"/>
        </a:xfrm>
        <a:prstGeom prst="pieWedg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zh-CN" altLang="en-US" sz="3700" kern="1200" dirty="0">
              <a:latin typeface="Microsoft YaHei" panose="020B0503020204020204" pitchFamily="34" charset="-122"/>
              <a:ea typeface="Microsoft YaHei" panose="020B0503020204020204" pitchFamily="34" charset="-122"/>
            </a:rPr>
            <a:t>兼容</a:t>
          </a:r>
        </a:p>
      </dsp:txBody>
      <dsp:txXfrm>
        <a:off x="2525427" y="894512"/>
        <a:ext cx="1489911" cy="1489911"/>
      </dsp:txXfrm>
    </dsp:sp>
    <dsp:sp modelId="{F096CF11-E1A3-994D-AD7C-0242434924C3}">
      <dsp:nvSpPr>
        <dsp:cNvPr id="0" name=""/>
        <dsp:cNvSpPr/>
      </dsp:nvSpPr>
      <dsp:spPr>
        <a:xfrm rot="5400000">
          <a:off x="4112661" y="277371"/>
          <a:ext cx="2107052" cy="2107052"/>
        </a:xfrm>
        <a:prstGeom prst="pieWedg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zh-CN" altLang="en-US" sz="3700" kern="1200" dirty="0">
              <a:latin typeface="Microsoft YaHei" panose="020B0503020204020204" pitchFamily="34" charset="-122"/>
              <a:ea typeface="Microsoft YaHei" panose="020B0503020204020204" pitchFamily="34" charset="-122"/>
            </a:rPr>
            <a:t>功能</a:t>
          </a:r>
        </a:p>
      </dsp:txBody>
      <dsp:txXfrm rot="-5400000">
        <a:off x="4112661" y="894512"/>
        <a:ext cx="1489911" cy="1489911"/>
      </dsp:txXfrm>
    </dsp:sp>
    <dsp:sp modelId="{685EE379-6C2A-6C47-A8D7-EDFE19A18C0A}">
      <dsp:nvSpPr>
        <dsp:cNvPr id="0" name=""/>
        <dsp:cNvSpPr/>
      </dsp:nvSpPr>
      <dsp:spPr>
        <a:xfrm rot="10800000">
          <a:off x="4112661" y="2481747"/>
          <a:ext cx="2107052" cy="2107052"/>
        </a:xfrm>
        <a:prstGeom prst="pieWedg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zh-CN" altLang="en-US" sz="3700" kern="1200" dirty="0">
              <a:latin typeface="Microsoft YaHei" panose="020B0503020204020204" pitchFamily="34" charset="-122"/>
              <a:ea typeface="Microsoft YaHei" panose="020B0503020204020204" pitchFamily="34" charset="-122"/>
            </a:rPr>
            <a:t>性能</a:t>
          </a:r>
        </a:p>
      </dsp:txBody>
      <dsp:txXfrm rot="10800000">
        <a:off x="4112661" y="2481747"/>
        <a:ext cx="1489911" cy="1489911"/>
      </dsp:txXfrm>
    </dsp:sp>
    <dsp:sp modelId="{79B5AA77-1C6A-F24A-8DCF-646CEF0A83F6}">
      <dsp:nvSpPr>
        <dsp:cNvPr id="0" name=""/>
        <dsp:cNvSpPr/>
      </dsp:nvSpPr>
      <dsp:spPr>
        <a:xfrm rot="16200000">
          <a:off x="1908286" y="2481747"/>
          <a:ext cx="2107052" cy="2107052"/>
        </a:xfrm>
        <a:prstGeom prst="pieWedg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zh-CN" altLang="en-US" sz="3700" kern="1200" dirty="0">
              <a:latin typeface="Microsoft YaHei" panose="020B0503020204020204" pitchFamily="34" charset="-122"/>
              <a:ea typeface="Microsoft YaHei" panose="020B0503020204020204" pitchFamily="34" charset="-122"/>
            </a:rPr>
            <a:t>安全</a:t>
          </a:r>
        </a:p>
      </dsp:txBody>
      <dsp:txXfrm rot="5400000">
        <a:off x="2525427" y="2481747"/>
        <a:ext cx="1489911" cy="1489911"/>
      </dsp:txXfrm>
    </dsp:sp>
    <dsp:sp modelId="{DB43DBAC-9E02-B445-B23B-2584CB7015F0}">
      <dsp:nvSpPr>
        <dsp:cNvPr id="0" name=""/>
        <dsp:cNvSpPr/>
      </dsp:nvSpPr>
      <dsp:spPr>
        <a:xfrm>
          <a:off x="3700253" y="1995130"/>
          <a:ext cx="727492" cy="632602"/>
        </a:xfrm>
        <a:prstGeom prst="circularArrow">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AC3202B-8CBA-E34C-8AB5-2DC8F91E5D81}">
      <dsp:nvSpPr>
        <dsp:cNvPr id="0" name=""/>
        <dsp:cNvSpPr/>
      </dsp:nvSpPr>
      <dsp:spPr>
        <a:xfrm rot="10800000">
          <a:off x="3700253" y="2238438"/>
          <a:ext cx="727492" cy="632602"/>
        </a:xfrm>
        <a:prstGeom prst="circularArrow">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91E34-DCEB-294A-A636-656796FF5587}">
      <dsp:nvSpPr>
        <dsp:cNvPr id="0" name=""/>
        <dsp:cNvSpPr/>
      </dsp:nvSpPr>
      <dsp:spPr>
        <a:xfrm>
          <a:off x="3781" y="550896"/>
          <a:ext cx="2273944" cy="909577"/>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altLang="en-US" sz="2000" kern="1200" dirty="0">
              <a:latin typeface="Microsoft YaHei" panose="020B0503020204020204" pitchFamily="34" charset="-122"/>
              <a:ea typeface="Microsoft YaHei" panose="020B0503020204020204" pitchFamily="34" charset="-122"/>
            </a:rPr>
            <a:t>兼容</a:t>
          </a:r>
        </a:p>
      </dsp:txBody>
      <dsp:txXfrm>
        <a:off x="3781" y="550896"/>
        <a:ext cx="2273944" cy="909577"/>
      </dsp:txXfrm>
    </dsp:sp>
    <dsp:sp modelId="{DFF6BC96-8F5A-9D45-83EB-5922ADE6E01E}">
      <dsp:nvSpPr>
        <dsp:cNvPr id="0" name=""/>
        <dsp:cNvSpPr/>
      </dsp:nvSpPr>
      <dsp:spPr>
        <a:xfrm>
          <a:off x="3781" y="1460474"/>
          <a:ext cx="2273944" cy="285480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机型</a:t>
          </a:r>
        </a:p>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脚本成功率</a:t>
          </a:r>
        </a:p>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微信账号</a:t>
          </a:r>
        </a:p>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微信版本</a:t>
          </a:r>
        </a:p>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部署稳定性</a:t>
          </a:r>
        </a:p>
      </dsp:txBody>
      <dsp:txXfrm>
        <a:off x="3781" y="1460474"/>
        <a:ext cx="2273944" cy="2854800"/>
      </dsp:txXfrm>
    </dsp:sp>
    <dsp:sp modelId="{6416600D-D847-CA44-B7AD-88EE805CFAA0}">
      <dsp:nvSpPr>
        <dsp:cNvPr id="0" name=""/>
        <dsp:cNvSpPr/>
      </dsp:nvSpPr>
      <dsp:spPr>
        <a:xfrm>
          <a:off x="2596078" y="550896"/>
          <a:ext cx="2273944" cy="909577"/>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altLang="en-US" sz="2000" kern="1200" dirty="0">
              <a:latin typeface="Microsoft YaHei" panose="020B0503020204020204" pitchFamily="34" charset="-122"/>
              <a:ea typeface="Microsoft YaHei" panose="020B0503020204020204" pitchFamily="34" charset="-122"/>
            </a:rPr>
            <a:t>功能</a:t>
          </a:r>
        </a:p>
      </dsp:txBody>
      <dsp:txXfrm>
        <a:off x="2596078" y="550896"/>
        <a:ext cx="2273944" cy="909577"/>
      </dsp:txXfrm>
    </dsp:sp>
    <dsp:sp modelId="{998719ED-1DC8-F74C-A64B-75A7499C14C9}">
      <dsp:nvSpPr>
        <dsp:cNvPr id="0" name=""/>
        <dsp:cNvSpPr/>
      </dsp:nvSpPr>
      <dsp:spPr>
        <a:xfrm>
          <a:off x="2596078" y="1460474"/>
          <a:ext cx="2273944" cy="285480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用例设计</a:t>
          </a:r>
        </a:p>
      </dsp:txBody>
      <dsp:txXfrm>
        <a:off x="2596078" y="1460474"/>
        <a:ext cx="2273944" cy="2854800"/>
      </dsp:txXfrm>
    </dsp:sp>
    <dsp:sp modelId="{ADEA7953-9962-7A4E-84DF-636B2957EFD2}">
      <dsp:nvSpPr>
        <dsp:cNvPr id="0" name=""/>
        <dsp:cNvSpPr/>
      </dsp:nvSpPr>
      <dsp:spPr>
        <a:xfrm>
          <a:off x="5188375" y="550896"/>
          <a:ext cx="2273944" cy="909577"/>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altLang="en-US" sz="2000" kern="1200" dirty="0">
              <a:latin typeface="Microsoft YaHei" panose="020B0503020204020204" pitchFamily="34" charset="-122"/>
              <a:ea typeface="Microsoft YaHei" panose="020B0503020204020204" pitchFamily="34" charset="-122"/>
            </a:rPr>
            <a:t>性能</a:t>
          </a:r>
        </a:p>
      </dsp:txBody>
      <dsp:txXfrm>
        <a:off x="5188375" y="550896"/>
        <a:ext cx="2273944" cy="909577"/>
      </dsp:txXfrm>
    </dsp:sp>
    <dsp:sp modelId="{32422E47-4E9A-F640-87AE-D4F6E9FC1D97}">
      <dsp:nvSpPr>
        <dsp:cNvPr id="0" name=""/>
        <dsp:cNvSpPr/>
      </dsp:nvSpPr>
      <dsp:spPr>
        <a:xfrm>
          <a:off x="5188375" y="1460474"/>
          <a:ext cx="2273944" cy="285480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流量预估</a:t>
          </a:r>
        </a:p>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稳定性</a:t>
          </a:r>
        </a:p>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性能优化</a:t>
          </a:r>
        </a:p>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问题瓶颈</a:t>
          </a:r>
        </a:p>
        <a:p>
          <a:pPr marL="228600" lvl="1" indent="-228600" algn="l" defTabSz="889000">
            <a:lnSpc>
              <a:spcPct val="90000"/>
            </a:lnSpc>
            <a:spcBef>
              <a:spcPct val="0"/>
            </a:spcBef>
            <a:spcAft>
              <a:spcPct val="15000"/>
            </a:spcAft>
            <a:buChar char="••"/>
          </a:pPr>
          <a:endParaRPr lang="zh-CN" altLang="en-US" sz="2000" kern="1200" dirty="0">
            <a:latin typeface="Microsoft YaHei" panose="020B0503020204020204" pitchFamily="34" charset="-122"/>
            <a:ea typeface="Microsoft YaHei" panose="020B0503020204020204" pitchFamily="34" charset="-122"/>
          </a:endParaRPr>
        </a:p>
      </dsp:txBody>
      <dsp:txXfrm>
        <a:off x="5188375" y="1460474"/>
        <a:ext cx="2273944" cy="2854800"/>
      </dsp:txXfrm>
    </dsp:sp>
    <dsp:sp modelId="{EDDF5AB8-D1D7-064C-B026-620C43D59AE2}">
      <dsp:nvSpPr>
        <dsp:cNvPr id="0" name=""/>
        <dsp:cNvSpPr/>
      </dsp:nvSpPr>
      <dsp:spPr>
        <a:xfrm>
          <a:off x="7780672" y="550896"/>
          <a:ext cx="2273944" cy="909577"/>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altLang="en-US" sz="2000" kern="1200" dirty="0">
              <a:latin typeface="Microsoft YaHei" panose="020B0503020204020204" pitchFamily="34" charset="-122"/>
              <a:ea typeface="Microsoft YaHei" panose="020B0503020204020204" pitchFamily="34" charset="-122"/>
            </a:rPr>
            <a:t>安全</a:t>
          </a:r>
        </a:p>
      </dsp:txBody>
      <dsp:txXfrm>
        <a:off x="7780672" y="550896"/>
        <a:ext cx="2273944" cy="909577"/>
      </dsp:txXfrm>
    </dsp:sp>
    <dsp:sp modelId="{3C8BA059-E231-AD4D-AF24-2E1A521E9537}">
      <dsp:nvSpPr>
        <dsp:cNvPr id="0" name=""/>
        <dsp:cNvSpPr/>
      </dsp:nvSpPr>
      <dsp:spPr>
        <a:xfrm>
          <a:off x="7780672" y="1460474"/>
          <a:ext cx="2273944" cy="285480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扫描能力</a:t>
          </a:r>
        </a:p>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业务逻辑项</a:t>
          </a:r>
        </a:p>
        <a:p>
          <a:pPr marL="228600" lvl="1" indent="-228600" algn="l" defTabSz="889000">
            <a:lnSpc>
              <a:spcPct val="90000"/>
            </a:lnSpc>
            <a:spcBef>
              <a:spcPct val="0"/>
            </a:spcBef>
            <a:spcAft>
              <a:spcPct val="15000"/>
            </a:spcAft>
            <a:buChar char="••"/>
          </a:pPr>
          <a:r>
            <a:rPr lang="zh-CN" altLang="en-US" sz="2000" kern="1200" dirty="0">
              <a:latin typeface="Microsoft YaHei" panose="020B0503020204020204" pitchFamily="34" charset="-122"/>
              <a:ea typeface="Microsoft YaHei" panose="020B0503020204020204" pitchFamily="34" charset="-122"/>
            </a:rPr>
            <a:t>问题库</a:t>
          </a:r>
        </a:p>
        <a:p>
          <a:pPr marL="228600" lvl="1" indent="-228600" algn="l" defTabSz="889000">
            <a:lnSpc>
              <a:spcPct val="90000"/>
            </a:lnSpc>
            <a:spcBef>
              <a:spcPct val="0"/>
            </a:spcBef>
            <a:spcAft>
              <a:spcPct val="15000"/>
            </a:spcAft>
            <a:buChar char="••"/>
          </a:pPr>
          <a:endParaRPr lang="zh-CN" altLang="en-US" sz="2000" kern="1200" dirty="0">
            <a:latin typeface="Microsoft YaHei" panose="020B0503020204020204" pitchFamily="34" charset="-122"/>
            <a:ea typeface="Microsoft YaHei" panose="020B0503020204020204" pitchFamily="34" charset="-122"/>
          </a:endParaRPr>
        </a:p>
      </dsp:txBody>
      <dsp:txXfrm>
        <a:off x="7780672" y="1460474"/>
        <a:ext cx="2273944" cy="285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D3908-8CBB-42DE-B2F7-93683B12903D}">
      <dsp:nvSpPr>
        <dsp:cNvPr id="0" name=""/>
        <dsp:cNvSpPr/>
      </dsp:nvSpPr>
      <dsp:spPr>
        <a:xfrm>
          <a:off x="2856" y="1757611"/>
          <a:ext cx="1212240" cy="56160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zh-CN" altLang="en-US" sz="1300" kern="1200" dirty="0">
              <a:latin typeface="微软雅黑" pitchFamily="34" charset="-122"/>
              <a:ea typeface="微软雅黑" pitchFamily="34" charset="-122"/>
            </a:rPr>
            <a:t>售前沟通需求</a:t>
          </a:r>
        </a:p>
      </dsp:txBody>
      <dsp:txXfrm>
        <a:off x="2856" y="1757611"/>
        <a:ext cx="1212240" cy="374400"/>
      </dsp:txXfrm>
    </dsp:sp>
    <dsp:sp modelId="{E339413E-80D3-4BF1-907F-5FBB7BE0EB3A}">
      <dsp:nvSpPr>
        <dsp:cNvPr id="0" name=""/>
        <dsp:cNvSpPr/>
      </dsp:nvSpPr>
      <dsp:spPr>
        <a:xfrm>
          <a:off x="251146" y="2132011"/>
          <a:ext cx="1212240" cy="15290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latin typeface="微软雅黑" pitchFamily="34" charset="-122"/>
              <a:ea typeface="微软雅黑" pitchFamily="34" charset="-122"/>
            </a:rPr>
            <a:t>包括测试场景、测试目的、测试的详细接口等</a:t>
          </a:r>
        </a:p>
      </dsp:txBody>
      <dsp:txXfrm>
        <a:off x="286651" y="2167516"/>
        <a:ext cx="1141230" cy="1458033"/>
      </dsp:txXfrm>
    </dsp:sp>
    <dsp:sp modelId="{995EAF56-D6F3-4A01-9FC3-9DE5A14A591F}">
      <dsp:nvSpPr>
        <dsp:cNvPr id="0" name=""/>
        <dsp:cNvSpPr/>
      </dsp:nvSpPr>
      <dsp:spPr>
        <a:xfrm>
          <a:off x="1398868" y="1793905"/>
          <a:ext cx="389594" cy="30181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latin typeface="微软雅黑" pitchFamily="34" charset="-122"/>
            <a:ea typeface="微软雅黑" pitchFamily="34" charset="-122"/>
          </a:endParaRPr>
        </a:p>
      </dsp:txBody>
      <dsp:txXfrm>
        <a:off x="1398868" y="1854267"/>
        <a:ext cx="299050" cy="181088"/>
      </dsp:txXfrm>
    </dsp:sp>
    <dsp:sp modelId="{6ACF25DD-A085-4614-842B-53B09039D175}">
      <dsp:nvSpPr>
        <dsp:cNvPr id="0" name=""/>
        <dsp:cNvSpPr/>
      </dsp:nvSpPr>
      <dsp:spPr>
        <a:xfrm>
          <a:off x="1950181" y="1757611"/>
          <a:ext cx="1212240" cy="561600"/>
        </a:xfrm>
        <a:prstGeom prst="roundRect">
          <a:avLst>
            <a:gd name="adj" fmla="val 10000"/>
          </a:avLst>
        </a:prstGeom>
        <a:solidFill>
          <a:schemeClr val="accent5">
            <a:hueOff val="-1470669"/>
            <a:satOff val="-2046"/>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zh-CN" altLang="en-US" sz="1300" kern="1200" dirty="0">
              <a:latin typeface="微软雅黑" pitchFamily="34" charset="-122"/>
              <a:ea typeface="微软雅黑" pitchFamily="34" charset="-122"/>
            </a:rPr>
            <a:t>设计测试用例</a:t>
          </a:r>
        </a:p>
      </dsp:txBody>
      <dsp:txXfrm>
        <a:off x="1950181" y="1757611"/>
        <a:ext cx="1212240" cy="374400"/>
      </dsp:txXfrm>
    </dsp:sp>
    <dsp:sp modelId="{C0C41AA3-A5AD-4612-98D9-BBD3965BFFBB}">
      <dsp:nvSpPr>
        <dsp:cNvPr id="0" name=""/>
        <dsp:cNvSpPr/>
      </dsp:nvSpPr>
      <dsp:spPr>
        <a:xfrm>
          <a:off x="2198471" y="2132011"/>
          <a:ext cx="1212240" cy="15290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470669"/>
              <a:satOff val="-2046"/>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latin typeface="微软雅黑" pitchFamily="34" charset="-122"/>
              <a:ea typeface="微软雅黑" pitchFamily="34" charset="-122"/>
            </a:rPr>
            <a:t>根据用户需求及服务器架构情况进行用例设计，并与客户确认是否符合预期。</a:t>
          </a:r>
        </a:p>
      </dsp:txBody>
      <dsp:txXfrm>
        <a:off x="2233976" y="2167516"/>
        <a:ext cx="1141230" cy="1458033"/>
      </dsp:txXfrm>
    </dsp:sp>
    <dsp:sp modelId="{B0B633BC-06B5-459C-AF00-1E5A0FEB31AC}">
      <dsp:nvSpPr>
        <dsp:cNvPr id="0" name=""/>
        <dsp:cNvSpPr/>
      </dsp:nvSpPr>
      <dsp:spPr>
        <a:xfrm>
          <a:off x="3346193" y="1793905"/>
          <a:ext cx="389594" cy="301812"/>
        </a:xfrm>
        <a:prstGeom prst="rightArrow">
          <a:avLst>
            <a:gd name="adj1" fmla="val 60000"/>
            <a:gd name="adj2" fmla="val 50000"/>
          </a:avLst>
        </a:prstGeom>
        <a:solidFill>
          <a:schemeClr val="accent5">
            <a:hueOff val="-1838336"/>
            <a:satOff val="-2557"/>
            <a:lumOff val="-9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latin typeface="微软雅黑" pitchFamily="34" charset="-122"/>
            <a:ea typeface="微软雅黑" pitchFamily="34" charset="-122"/>
          </a:endParaRPr>
        </a:p>
      </dsp:txBody>
      <dsp:txXfrm>
        <a:off x="3346193" y="1854267"/>
        <a:ext cx="299050" cy="181088"/>
      </dsp:txXfrm>
    </dsp:sp>
    <dsp:sp modelId="{7BA04E4F-1297-476F-97F1-F02283FF2FA3}">
      <dsp:nvSpPr>
        <dsp:cNvPr id="0" name=""/>
        <dsp:cNvSpPr/>
      </dsp:nvSpPr>
      <dsp:spPr>
        <a:xfrm>
          <a:off x="3897506" y="1757611"/>
          <a:ext cx="1212240" cy="561600"/>
        </a:xfrm>
        <a:prstGeom prst="roundRect">
          <a:avLst>
            <a:gd name="adj" fmla="val 10000"/>
          </a:avLst>
        </a:prstGeom>
        <a:solidFill>
          <a:schemeClr val="accent5">
            <a:hueOff val="-2941338"/>
            <a:satOff val="-4091"/>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zh-CN" altLang="en-US" sz="1300" kern="1200" dirty="0">
              <a:latin typeface="微软雅黑" pitchFamily="34" charset="-122"/>
              <a:ea typeface="微软雅黑" pitchFamily="34" charset="-122"/>
            </a:rPr>
            <a:t>配置测试用例</a:t>
          </a:r>
          <a:endParaRPr lang="en-US" altLang="zh-CN" sz="1300" kern="1200" dirty="0">
            <a:latin typeface="微软雅黑" pitchFamily="34" charset="-122"/>
            <a:ea typeface="微软雅黑" pitchFamily="34" charset="-122"/>
          </a:endParaRPr>
        </a:p>
      </dsp:txBody>
      <dsp:txXfrm>
        <a:off x="3897506" y="1757611"/>
        <a:ext cx="1212240" cy="374400"/>
      </dsp:txXfrm>
    </dsp:sp>
    <dsp:sp modelId="{251F014A-FF57-4A17-85BA-1F97C586C3DA}">
      <dsp:nvSpPr>
        <dsp:cNvPr id="0" name=""/>
        <dsp:cNvSpPr/>
      </dsp:nvSpPr>
      <dsp:spPr>
        <a:xfrm>
          <a:off x="4145796" y="2132011"/>
          <a:ext cx="1212240" cy="15290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941338"/>
              <a:satOff val="-4091"/>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latin typeface="微软雅黑" pitchFamily="34" charset="-122"/>
              <a:ea typeface="微软雅黑" pitchFamily="34" charset="-122"/>
            </a:rPr>
            <a:t>按照确认好的用例进行配置。</a:t>
          </a:r>
        </a:p>
      </dsp:txBody>
      <dsp:txXfrm>
        <a:off x="4181301" y="2167516"/>
        <a:ext cx="1141230" cy="1458033"/>
      </dsp:txXfrm>
    </dsp:sp>
    <dsp:sp modelId="{1D92351A-1EA5-4A14-B6BB-081F7F8F59AB}">
      <dsp:nvSpPr>
        <dsp:cNvPr id="0" name=""/>
        <dsp:cNvSpPr/>
      </dsp:nvSpPr>
      <dsp:spPr>
        <a:xfrm>
          <a:off x="5293518" y="1793905"/>
          <a:ext cx="389594" cy="301812"/>
        </a:xfrm>
        <a:prstGeom prst="rightArrow">
          <a:avLst>
            <a:gd name="adj1" fmla="val 60000"/>
            <a:gd name="adj2" fmla="val 50000"/>
          </a:avLst>
        </a:prstGeom>
        <a:solidFill>
          <a:schemeClr val="accent5">
            <a:hueOff val="-3676672"/>
            <a:satOff val="-5114"/>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latin typeface="微软雅黑" pitchFamily="34" charset="-122"/>
            <a:ea typeface="微软雅黑" pitchFamily="34" charset="-122"/>
          </a:endParaRPr>
        </a:p>
      </dsp:txBody>
      <dsp:txXfrm>
        <a:off x="5293518" y="1854267"/>
        <a:ext cx="299050" cy="181088"/>
      </dsp:txXfrm>
    </dsp:sp>
    <dsp:sp modelId="{A81BDA21-6194-4605-A87C-05E5F9867946}">
      <dsp:nvSpPr>
        <dsp:cNvPr id="0" name=""/>
        <dsp:cNvSpPr/>
      </dsp:nvSpPr>
      <dsp:spPr>
        <a:xfrm>
          <a:off x="5844831" y="1757611"/>
          <a:ext cx="1212240" cy="561600"/>
        </a:xfrm>
        <a:prstGeom prst="roundRect">
          <a:avLst>
            <a:gd name="adj" fmla="val 10000"/>
          </a:avLst>
        </a:prstGeom>
        <a:solidFill>
          <a:schemeClr val="accent5">
            <a:hueOff val="-4412007"/>
            <a:satOff val="-6137"/>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zh-CN" altLang="en-US" sz="1300" kern="1200" dirty="0">
              <a:latin typeface="微软雅黑" pitchFamily="34" charset="-122"/>
              <a:ea typeface="微软雅黑" pitchFamily="34" charset="-122"/>
            </a:rPr>
            <a:t>执行测试用例</a:t>
          </a:r>
        </a:p>
      </dsp:txBody>
      <dsp:txXfrm>
        <a:off x="5844831" y="1757611"/>
        <a:ext cx="1212240" cy="374400"/>
      </dsp:txXfrm>
    </dsp:sp>
    <dsp:sp modelId="{5422DAD5-F992-48EC-8D60-26E4510163E7}">
      <dsp:nvSpPr>
        <dsp:cNvPr id="0" name=""/>
        <dsp:cNvSpPr/>
      </dsp:nvSpPr>
      <dsp:spPr>
        <a:xfrm>
          <a:off x="6093122" y="2132011"/>
          <a:ext cx="1212240" cy="15290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412007"/>
              <a:satOff val="-6137"/>
              <a:lumOff val="-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latin typeface="微软雅黑" pitchFamily="34" charset="-122"/>
              <a:ea typeface="微软雅黑" pitchFamily="34" charset="-122"/>
            </a:rPr>
            <a:t> </a:t>
          </a:r>
          <a:r>
            <a:rPr lang="zh-CN" altLang="en-US" sz="1300" kern="1200" dirty="0">
              <a:latin typeface="微软雅黑" pitchFamily="34" charset="-122"/>
              <a:ea typeface="微软雅黑" pitchFamily="34" charset="-122"/>
            </a:rPr>
            <a:t>每个用例执行</a:t>
          </a:r>
          <a:r>
            <a:rPr lang="en-US" altLang="zh-CN" sz="1300" kern="1200" dirty="0">
              <a:latin typeface="微软雅黑" pitchFamily="34" charset="-122"/>
              <a:ea typeface="微软雅黑" pitchFamily="34" charset="-122"/>
            </a:rPr>
            <a:t>3-5</a:t>
          </a:r>
          <a:r>
            <a:rPr lang="zh-CN" altLang="en-US" sz="1300" kern="1200" dirty="0">
              <a:latin typeface="微软雅黑" pitchFamily="34" charset="-122"/>
              <a:ea typeface="微软雅黑" pitchFamily="34" charset="-122"/>
            </a:rPr>
            <a:t>轮，每轮</a:t>
          </a:r>
          <a:r>
            <a:rPr lang="en-US" altLang="zh-CN" sz="1300" kern="1200" dirty="0">
              <a:latin typeface="微软雅黑" pitchFamily="34" charset="-122"/>
              <a:ea typeface="微软雅黑" pitchFamily="34" charset="-122"/>
            </a:rPr>
            <a:t>5-10</a:t>
          </a:r>
          <a:r>
            <a:rPr lang="zh-CN" altLang="en-US" sz="1300" kern="1200" dirty="0">
              <a:latin typeface="微软雅黑" pitchFamily="34" charset="-122"/>
              <a:ea typeface="微软雅黑" pitchFamily="34" charset="-122"/>
            </a:rPr>
            <a:t>分钟。（支持定制）</a:t>
          </a:r>
        </a:p>
      </dsp:txBody>
      <dsp:txXfrm>
        <a:off x="6128627" y="2167516"/>
        <a:ext cx="1141230" cy="1458033"/>
      </dsp:txXfrm>
    </dsp:sp>
    <dsp:sp modelId="{0DFCFEA5-E6FE-409F-9DE8-E32AF2A8ECEC}">
      <dsp:nvSpPr>
        <dsp:cNvPr id="0" name=""/>
        <dsp:cNvSpPr/>
      </dsp:nvSpPr>
      <dsp:spPr>
        <a:xfrm>
          <a:off x="7240843" y="1793905"/>
          <a:ext cx="389594" cy="301812"/>
        </a:xfrm>
        <a:prstGeom prst="rightArrow">
          <a:avLst>
            <a:gd name="adj1" fmla="val 60000"/>
            <a:gd name="adj2" fmla="val 50000"/>
          </a:avLst>
        </a:prstGeom>
        <a:solidFill>
          <a:schemeClr val="accent5">
            <a:hueOff val="-5515009"/>
            <a:satOff val="-7671"/>
            <a:lumOff val="-294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latin typeface="微软雅黑" pitchFamily="34" charset="-122"/>
            <a:ea typeface="微软雅黑" pitchFamily="34" charset="-122"/>
          </a:endParaRPr>
        </a:p>
      </dsp:txBody>
      <dsp:txXfrm>
        <a:off x="7240843" y="1854267"/>
        <a:ext cx="299050" cy="181088"/>
      </dsp:txXfrm>
    </dsp:sp>
    <dsp:sp modelId="{FB6A0833-B076-4E03-B67E-04285BE65A08}">
      <dsp:nvSpPr>
        <dsp:cNvPr id="0" name=""/>
        <dsp:cNvSpPr/>
      </dsp:nvSpPr>
      <dsp:spPr>
        <a:xfrm>
          <a:off x="7792156" y="1757611"/>
          <a:ext cx="1212240" cy="561600"/>
        </a:xfrm>
        <a:prstGeom prst="roundRect">
          <a:avLst>
            <a:gd name="adj" fmla="val 10000"/>
          </a:avLst>
        </a:prstGeom>
        <a:solidFill>
          <a:schemeClr val="accent5">
            <a:hueOff val="-5882676"/>
            <a:satOff val="-8182"/>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zh-CN" altLang="en-US" sz="1300" kern="1200" dirty="0">
              <a:latin typeface="微软雅黑" pitchFamily="34" charset="-122"/>
              <a:ea typeface="微软雅黑" pitchFamily="34" charset="-122"/>
            </a:rPr>
            <a:t>输出测试结果</a:t>
          </a:r>
        </a:p>
      </dsp:txBody>
      <dsp:txXfrm>
        <a:off x="7792156" y="1757611"/>
        <a:ext cx="1212240" cy="374400"/>
      </dsp:txXfrm>
    </dsp:sp>
    <dsp:sp modelId="{C55BF2D5-8FEA-43B5-B9C5-CAD8C1A477D2}">
      <dsp:nvSpPr>
        <dsp:cNvPr id="0" name=""/>
        <dsp:cNvSpPr/>
      </dsp:nvSpPr>
      <dsp:spPr>
        <a:xfrm>
          <a:off x="8040447" y="2132011"/>
          <a:ext cx="1212240" cy="15290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882676"/>
              <a:satOff val="-8182"/>
              <a:lumOff val="-31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latin typeface="微软雅黑" pitchFamily="34" charset="-122"/>
              <a:ea typeface="微软雅黑" pitchFamily="34" charset="-122"/>
            </a:rPr>
            <a:t> </a:t>
          </a:r>
          <a:r>
            <a:rPr lang="zh-CN" altLang="en-US" sz="1300" kern="1200" dirty="0">
              <a:latin typeface="微软雅黑" pitchFamily="34" charset="-122"/>
              <a:ea typeface="微软雅黑" pitchFamily="34" charset="-122"/>
            </a:rPr>
            <a:t>专家根据线上报告分析产出定制化分析报告</a:t>
          </a:r>
        </a:p>
      </dsp:txBody>
      <dsp:txXfrm>
        <a:off x="8075952" y="2167516"/>
        <a:ext cx="1141230" cy="1458033"/>
      </dsp:txXfrm>
    </dsp:sp>
    <dsp:sp modelId="{0430C46C-A206-4093-BFAB-727600BBB958}">
      <dsp:nvSpPr>
        <dsp:cNvPr id="0" name=""/>
        <dsp:cNvSpPr/>
      </dsp:nvSpPr>
      <dsp:spPr>
        <a:xfrm>
          <a:off x="9188168" y="1793905"/>
          <a:ext cx="389594" cy="301812"/>
        </a:xfrm>
        <a:prstGeom prst="rightArrow">
          <a:avLst>
            <a:gd name="adj1" fmla="val 60000"/>
            <a:gd name="adj2" fmla="val 50000"/>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latin typeface="微软雅黑" pitchFamily="34" charset="-122"/>
            <a:ea typeface="微软雅黑" pitchFamily="34" charset="-122"/>
          </a:endParaRPr>
        </a:p>
      </dsp:txBody>
      <dsp:txXfrm>
        <a:off x="9188168" y="1854267"/>
        <a:ext cx="299050" cy="181088"/>
      </dsp:txXfrm>
    </dsp:sp>
    <dsp:sp modelId="{46D72F69-7D3F-4A15-9A82-DC3CC6DCD654}">
      <dsp:nvSpPr>
        <dsp:cNvPr id="0" name=""/>
        <dsp:cNvSpPr/>
      </dsp:nvSpPr>
      <dsp:spPr>
        <a:xfrm>
          <a:off x="9739481" y="1757611"/>
          <a:ext cx="1212240" cy="561600"/>
        </a:xfrm>
        <a:prstGeom prst="roundRect">
          <a:avLst>
            <a:gd name="adj" fmla="val 10000"/>
          </a:avLst>
        </a:prstGeom>
        <a:solidFill>
          <a:schemeClr val="accent5">
            <a:hueOff val="-7353344"/>
            <a:satOff val="-10228"/>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zh-CN" altLang="en-US" sz="1300" kern="1200" dirty="0">
              <a:latin typeface="微软雅黑" pitchFamily="34" charset="-122"/>
              <a:ea typeface="微软雅黑" pitchFamily="34" charset="-122"/>
            </a:rPr>
            <a:t>提供驻场服务</a:t>
          </a:r>
        </a:p>
      </dsp:txBody>
      <dsp:txXfrm>
        <a:off x="9739481" y="1757611"/>
        <a:ext cx="1212240" cy="374400"/>
      </dsp:txXfrm>
    </dsp:sp>
    <dsp:sp modelId="{C3ED8CF8-367D-498F-881A-0058FC446DD0}">
      <dsp:nvSpPr>
        <dsp:cNvPr id="0" name=""/>
        <dsp:cNvSpPr/>
      </dsp:nvSpPr>
      <dsp:spPr>
        <a:xfrm>
          <a:off x="9987772" y="2132011"/>
          <a:ext cx="1212240" cy="15290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latin typeface="微软雅黑" pitchFamily="34" charset="-122"/>
              <a:ea typeface="微软雅黑" pitchFamily="34" charset="-122"/>
            </a:rPr>
            <a:t> </a:t>
          </a:r>
          <a:r>
            <a:rPr lang="zh-CN" altLang="en-US" sz="1300" kern="1200" dirty="0">
              <a:latin typeface="微软雅黑" pitchFamily="34" charset="-122"/>
              <a:ea typeface="微软雅黑" pitchFamily="34" charset="-122"/>
            </a:rPr>
            <a:t>提供专家驻场优化服务。（可选购）</a:t>
          </a:r>
        </a:p>
      </dsp:txBody>
      <dsp:txXfrm>
        <a:off x="10023277" y="2167516"/>
        <a:ext cx="1141230" cy="14580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82BED-904D-FC44-8745-DDCB67F21A58}">
      <dsp:nvSpPr>
        <dsp:cNvPr id="0" name=""/>
        <dsp:cNvSpPr/>
      </dsp:nvSpPr>
      <dsp:spPr>
        <a:xfrm>
          <a:off x="837" y="0"/>
          <a:ext cx="3602258" cy="3766782"/>
        </a:xfrm>
        <a:prstGeom prst="roundRect">
          <a:avLst>
            <a:gd name="adj" fmla="val 5000"/>
          </a:avLst>
        </a:prstGeom>
        <a:solidFill>
          <a:srgbClr val="FFC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lvl="0" algn="r" defTabSz="1066800">
            <a:lnSpc>
              <a:spcPct val="90000"/>
            </a:lnSpc>
            <a:spcBef>
              <a:spcPct val="0"/>
            </a:spcBef>
            <a:spcAft>
              <a:spcPct val="35000"/>
            </a:spcAft>
          </a:pPr>
          <a:endParaRPr lang="zh-CN" altLang="en-US" sz="2400" b="1" kern="1200" dirty="0">
            <a:latin typeface="Microsoft YaHei" panose="020B0503020204020204" pitchFamily="34" charset="-122"/>
            <a:ea typeface="Microsoft YaHei" panose="020B0503020204020204" pitchFamily="34" charset="-122"/>
          </a:endParaRPr>
        </a:p>
      </dsp:txBody>
      <dsp:txXfrm rot="16200000">
        <a:off x="-1183317" y="1184154"/>
        <a:ext cx="3088761" cy="720451"/>
      </dsp:txXfrm>
    </dsp:sp>
    <dsp:sp modelId="{66968124-7371-4246-BE64-B840A8735A86}">
      <dsp:nvSpPr>
        <dsp:cNvPr id="0" name=""/>
        <dsp:cNvSpPr/>
      </dsp:nvSpPr>
      <dsp:spPr>
        <a:xfrm>
          <a:off x="721288" y="0"/>
          <a:ext cx="2683682" cy="376678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t" anchorCtr="0">
          <a:noAutofit/>
        </a:bodyPr>
        <a:lstStyle/>
        <a:p>
          <a:pPr lvl="0" algn="l" defTabSz="622300">
            <a:lnSpc>
              <a:spcPct val="90000"/>
            </a:lnSpc>
            <a:spcBef>
              <a:spcPct val="0"/>
            </a:spcBef>
            <a:spcAft>
              <a:spcPct val="35000"/>
            </a:spcAft>
          </a:pPr>
          <a:r>
            <a:rPr lang="zh-CHS" altLang="en-US" sz="1400" kern="1200" dirty="0">
              <a:latin typeface="Microsoft YaHei" panose="020B0503020204020204" pitchFamily="34" charset="-122"/>
              <a:ea typeface="Microsoft YaHei" panose="020B0503020204020204" pitchFamily="34" charset="-122"/>
            </a:rPr>
            <a:t>仅支持</a:t>
          </a:r>
          <a:r>
            <a:rPr lang="en-US" altLang="zh-CHS" sz="1400" kern="1200" dirty="0">
              <a:latin typeface="Microsoft YaHei" panose="020B0503020204020204" pitchFamily="34" charset="-122"/>
              <a:ea typeface="Microsoft YaHei" panose="020B0503020204020204" pitchFamily="34" charset="-122"/>
            </a:rPr>
            <a:t>Android</a:t>
          </a:r>
        </a:p>
        <a:p>
          <a:pPr lvl="0" algn="l" defTabSz="622300">
            <a:lnSpc>
              <a:spcPct val="90000"/>
            </a:lnSpc>
            <a:spcBef>
              <a:spcPct val="0"/>
            </a:spcBef>
            <a:spcAft>
              <a:spcPct val="35000"/>
            </a:spcAft>
          </a:pPr>
          <a:r>
            <a:rPr lang="en" altLang="zh-CHS" sz="1400" kern="1200" dirty="0">
              <a:latin typeface="Microsoft YaHei" panose="020B0503020204020204" pitchFamily="34" charset="-122"/>
              <a:ea typeface="Microsoft YaHei" panose="020B0503020204020204" pitchFamily="34" charset="-122"/>
            </a:rPr>
            <a:t>APK</a:t>
          </a:r>
          <a:r>
            <a:rPr lang="zh-CN" altLang="zh-CHS" sz="1400" kern="1200" dirty="0">
              <a:latin typeface="Microsoft YaHei" panose="020B0503020204020204" pitchFamily="34" charset="-122"/>
              <a:ea typeface="Microsoft YaHei" panose="020B0503020204020204" pitchFamily="34" charset="-122"/>
            </a:rPr>
            <a:t>防反编译保护</a:t>
          </a:r>
          <a:endParaRPr lang="zh-CN" altLang="en-US" sz="1400" kern="1200" dirty="0">
            <a:latin typeface="Microsoft YaHei" panose="020B0503020204020204" pitchFamily="34" charset="-122"/>
            <a:ea typeface="Microsoft YaHei" panose="020B0503020204020204" pitchFamily="34" charset="-122"/>
          </a:endParaRPr>
        </a:p>
        <a:p>
          <a:pPr lvl="0" algn="l" defTabSz="622300">
            <a:lnSpc>
              <a:spcPct val="90000"/>
            </a:lnSpc>
            <a:spcBef>
              <a:spcPct val="0"/>
            </a:spcBef>
            <a:spcAft>
              <a:spcPct val="35000"/>
            </a:spcAft>
          </a:pPr>
          <a:r>
            <a:rPr lang="zh-CN" altLang="zh-CHS" sz="1400" kern="1200" dirty="0">
              <a:latin typeface="Microsoft YaHei" panose="020B0503020204020204" pitchFamily="34" charset="-122"/>
              <a:ea typeface="Microsoft YaHei" panose="020B0503020204020204" pitchFamily="34" charset="-122"/>
            </a:rPr>
            <a:t>壳加密算法保护</a:t>
          </a:r>
        </a:p>
        <a:p>
          <a:pPr lvl="0" algn="l" defTabSz="622300">
            <a:lnSpc>
              <a:spcPct val="90000"/>
            </a:lnSpc>
            <a:spcBef>
              <a:spcPct val="0"/>
            </a:spcBef>
            <a:spcAft>
              <a:spcPct val="35000"/>
            </a:spcAft>
          </a:pPr>
          <a:r>
            <a:rPr lang="en" altLang="zh-CHS" sz="1400" kern="1200">
              <a:latin typeface="Microsoft YaHei" panose="020B0503020204020204" pitchFamily="34" charset="-122"/>
              <a:ea typeface="Microsoft YaHei" panose="020B0503020204020204" pitchFamily="34" charset="-122"/>
            </a:rPr>
            <a:t>DEX</a:t>
          </a:r>
          <a:r>
            <a:rPr lang="zh-CN" altLang="zh-CHS" sz="1400" kern="1200">
              <a:latin typeface="Microsoft YaHei" panose="020B0503020204020204" pitchFamily="34" charset="-122"/>
              <a:ea typeface="Microsoft YaHei" panose="020B0503020204020204" pitchFamily="34" charset="-122"/>
            </a:rPr>
            <a:t>文件整体加固保护</a:t>
          </a:r>
        </a:p>
        <a:p>
          <a:pPr lvl="0" algn="l" defTabSz="622300">
            <a:lnSpc>
              <a:spcPct val="90000"/>
            </a:lnSpc>
            <a:spcBef>
              <a:spcPct val="0"/>
            </a:spcBef>
            <a:spcAft>
              <a:spcPct val="35000"/>
            </a:spcAft>
          </a:pPr>
          <a:r>
            <a:rPr lang="en" altLang="zh-CHS" sz="1400" kern="1200">
              <a:latin typeface="Microsoft YaHei" panose="020B0503020204020204" pitchFamily="34" charset="-122"/>
              <a:ea typeface="Microsoft YaHei" panose="020B0503020204020204" pitchFamily="34" charset="-122"/>
            </a:rPr>
            <a:t>DEX</a:t>
          </a:r>
          <a:r>
            <a:rPr lang="zh-CN" altLang="zh-CHS" sz="1400" kern="1200">
              <a:latin typeface="Microsoft YaHei" panose="020B0503020204020204" pitchFamily="34" charset="-122"/>
              <a:ea typeface="Microsoft YaHei" panose="020B0503020204020204" pitchFamily="34" charset="-122"/>
            </a:rPr>
            <a:t>文件防篡改保护</a:t>
          </a:r>
        </a:p>
        <a:p>
          <a:pPr lvl="0" algn="l" defTabSz="622300">
            <a:lnSpc>
              <a:spcPct val="90000"/>
            </a:lnSpc>
            <a:spcBef>
              <a:spcPct val="0"/>
            </a:spcBef>
            <a:spcAft>
              <a:spcPct val="35000"/>
            </a:spcAft>
          </a:pPr>
          <a:r>
            <a:rPr lang="zh-CN" altLang="zh-CHS" sz="1400" kern="1200">
              <a:latin typeface="Microsoft YaHei" panose="020B0503020204020204" pitchFamily="34" charset="-122"/>
              <a:ea typeface="Microsoft YaHei" panose="020B0503020204020204" pitchFamily="34" charset="-122"/>
            </a:rPr>
            <a:t>加固壳防动态调试保护</a:t>
          </a:r>
        </a:p>
        <a:p>
          <a:pPr lvl="0" algn="l" defTabSz="622300">
            <a:lnSpc>
              <a:spcPct val="90000"/>
            </a:lnSpc>
            <a:spcBef>
              <a:spcPct val="0"/>
            </a:spcBef>
            <a:spcAft>
              <a:spcPct val="35000"/>
            </a:spcAft>
          </a:pPr>
          <a:r>
            <a:rPr lang="zh-CN" altLang="zh-CHS" sz="1400" kern="1200">
              <a:latin typeface="Microsoft YaHei" panose="020B0503020204020204" pitchFamily="34" charset="-122"/>
              <a:ea typeface="Microsoft YaHei" panose="020B0503020204020204" pitchFamily="34" charset="-122"/>
            </a:rPr>
            <a:t>防内存</a:t>
          </a:r>
          <a:r>
            <a:rPr lang="en" altLang="zh-CHS" sz="1400" kern="1200">
              <a:latin typeface="Microsoft YaHei" panose="020B0503020204020204" pitchFamily="34" charset="-122"/>
              <a:ea typeface="Microsoft YaHei" panose="020B0503020204020204" pitchFamily="34" charset="-122"/>
            </a:rPr>
            <a:t>dump</a:t>
          </a:r>
          <a:r>
            <a:rPr lang="zh-CN" altLang="zh-CHS" sz="1400" kern="1200">
              <a:latin typeface="Microsoft YaHei" panose="020B0503020204020204" pitchFamily="34" charset="-122"/>
              <a:ea typeface="Microsoft YaHei" panose="020B0503020204020204" pitchFamily="34" charset="-122"/>
            </a:rPr>
            <a:t>保护</a:t>
          </a:r>
        </a:p>
        <a:p>
          <a:pPr lvl="0" algn="l" defTabSz="622300">
            <a:lnSpc>
              <a:spcPct val="90000"/>
            </a:lnSpc>
            <a:spcBef>
              <a:spcPct val="0"/>
            </a:spcBef>
            <a:spcAft>
              <a:spcPct val="35000"/>
            </a:spcAft>
          </a:pPr>
          <a:r>
            <a:rPr lang="zh-CN" altLang="zh-CHS" sz="1400" kern="1200" dirty="0">
              <a:latin typeface="Microsoft YaHei" panose="020B0503020204020204" pitchFamily="34" charset="-122"/>
              <a:ea typeface="Microsoft YaHei" panose="020B0503020204020204" pitchFamily="34" charset="-122"/>
            </a:rPr>
            <a:t>防内存数据读取保护</a:t>
          </a:r>
        </a:p>
      </dsp:txBody>
      <dsp:txXfrm>
        <a:off x="721288" y="0"/>
        <a:ext cx="2683682" cy="3766782"/>
      </dsp:txXfrm>
    </dsp:sp>
    <dsp:sp modelId="{3D6A24EF-B21B-D642-BC8A-8D52ED7D1151}">
      <dsp:nvSpPr>
        <dsp:cNvPr id="0" name=""/>
        <dsp:cNvSpPr/>
      </dsp:nvSpPr>
      <dsp:spPr>
        <a:xfrm>
          <a:off x="3729175" y="0"/>
          <a:ext cx="3602258" cy="3766782"/>
        </a:xfrm>
        <a:prstGeom prst="roundRect">
          <a:avLst>
            <a:gd name="adj" fmla="val 5000"/>
          </a:avLst>
        </a:prstGeom>
        <a:solidFill>
          <a:srgbClr val="5DCB9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lvl="0" algn="r" defTabSz="1066800">
            <a:lnSpc>
              <a:spcPct val="90000"/>
            </a:lnSpc>
            <a:spcBef>
              <a:spcPct val="0"/>
            </a:spcBef>
            <a:spcAft>
              <a:spcPct val="35000"/>
            </a:spcAft>
          </a:pPr>
          <a:endParaRPr lang="zh-CN" altLang="en-US" sz="2400" b="1" kern="1200" dirty="0">
            <a:latin typeface="Microsoft YaHei" panose="020B0503020204020204" pitchFamily="34" charset="-122"/>
            <a:ea typeface="Microsoft YaHei" panose="020B0503020204020204" pitchFamily="34" charset="-122"/>
          </a:endParaRPr>
        </a:p>
      </dsp:txBody>
      <dsp:txXfrm rot="16200000">
        <a:off x="2545020" y="1184154"/>
        <a:ext cx="3088761" cy="720451"/>
      </dsp:txXfrm>
    </dsp:sp>
    <dsp:sp modelId="{5FD5B25E-0BA5-3E4D-81BE-21D114991AD1}">
      <dsp:nvSpPr>
        <dsp:cNvPr id="0" name=""/>
        <dsp:cNvSpPr/>
      </dsp:nvSpPr>
      <dsp:spPr>
        <a:xfrm rot="5400000">
          <a:off x="3470536" y="2957416"/>
          <a:ext cx="553300" cy="540338"/>
        </a:xfrm>
        <a:prstGeom prst="flowChartExtract">
          <a:avLst/>
        </a:prstGeom>
        <a:solidFill>
          <a:srgbClr val="151E29"/>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C3E6F-0A55-564B-894F-B5656334DA81}">
      <dsp:nvSpPr>
        <dsp:cNvPr id="0" name=""/>
        <dsp:cNvSpPr/>
      </dsp:nvSpPr>
      <dsp:spPr>
        <a:xfrm>
          <a:off x="4449626" y="0"/>
          <a:ext cx="2683682" cy="376678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t" anchorCtr="0">
          <a:noAutofit/>
        </a:bodyPr>
        <a:lstStyle/>
        <a:p>
          <a:pPr lvl="0" algn="l" defTabSz="622300">
            <a:lnSpc>
              <a:spcPct val="90000"/>
            </a:lnSpc>
            <a:spcBef>
              <a:spcPct val="0"/>
            </a:spcBef>
            <a:spcAft>
              <a:spcPct val="35000"/>
            </a:spcAft>
          </a:pPr>
          <a:r>
            <a:rPr lang="zh-CHS" altLang="en-US" sz="1400" kern="1200" dirty="0">
              <a:latin typeface="Microsoft YaHei" panose="020B0503020204020204" pitchFamily="34" charset="-122"/>
              <a:ea typeface="Microsoft YaHei" panose="020B0503020204020204" pitchFamily="34" charset="-122"/>
            </a:rPr>
            <a:t>仅支持</a:t>
          </a:r>
          <a:r>
            <a:rPr lang="en-US" altLang="zh-CHS" sz="1400" kern="1200" dirty="0">
              <a:latin typeface="Microsoft YaHei" panose="020B0503020204020204" pitchFamily="34" charset="-122"/>
              <a:ea typeface="Microsoft YaHei" panose="020B0503020204020204" pitchFamily="34" charset="-122"/>
            </a:rPr>
            <a:t>Android</a:t>
          </a:r>
        </a:p>
        <a:p>
          <a:pPr lvl="0" algn="l" defTabSz="622300">
            <a:lnSpc>
              <a:spcPct val="90000"/>
            </a:lnSpc>
            <a:spcBef>
              <a:spcPct val="0"/>
            </a:spcBef>
            <a:spcAft>
              <a:spcPct val="35000"/>
            </a:spcAft>
          </a:pPr>
          <a:r>
            <a:rPr lang="zh-CHS" altLang="en-US" sz="1400" kern="1200" dirty="0">
              <a:latin typeface="Microsoft YaHei" panose="020B0503020204020204" pitchFamily="34" charset="-122"/>
              <a:ea typeface="Microsoft YaHei" panose="020B0503020204020204" pitchFamily="34" charset="-122"/>
            </a:rPr>
            <a:t>所有基础版功能</a:t>
          </a:r>
          <a:endParaRPr lang="en-US" altLang="zh-CHS" sz="1400" kern="1200" dirty="0">
            <a:latin typeface="Microsoft YaHei" panose="020B0503020204020204" pitchFamily="34" charset="-122"/>
            <a:ea typeface="Microsoft YaHei" panose="020B0503020204020204" pitchFamily="34" charset="-122"/>
          </a:endParaRPr>
        </a:p>
        <a:p>
          <a:pPr lvl="0" algn="l" defTabSz="622300">
            <a:lnSpc>
              <a:spcPct val="90000"/>
            </a:lnSpc>
            <a:spcBef>
              <a:spcPct val="0"/>
            </a:spcBef>
            <a:spcAft>
              <a:spcPct val="35000"/>
            </a:spcAft>
          </a:pPr>
          <a:r>
            <a:rPr lang="en-US" altLang="zh-CHS" sz="1400" kern="1200" dirty="0">
              <a:latin typeface="Microsoft YaHei" panose="020B0503020204020204" pitchFamily="34" charset="-122"/>
              <a:ea typeface="Microsoft YaHei" panose="020B0503020204020204" pitchFamily="34" charset="-122"/>
            </a:rPr>
            <a:t>+</a:t>
          </a:r>
          <a:r>
            <a:rPr lang="en" altLang="zh-CHS" sz="1400" kern="1200" dirty="0">
              <a:latin typeface="Microsoft YaHei" panose="020B0503020204020204" pitchFamily="34" charset="-122"/>
              <a:ea typeface="Microsoft YaHei" panose="020B0503020204020204" pitchFamily="34" charset="-122"/>
            </a:rPr>
            <a:t>APK</a:t>
          </a:r>
          <a:r>
            <a:rPr lang="zh-CN" altLang="zh-CHS" sz="1400" kern="1200" dirty="0">
              <a:latin typeface="Microsoft YaHei" panose="020B0503020204020204" pitchFamily="34" charset="-122"/>
              <a:ea typeface="Microsoft YaHei" panose="020B0503020204020204" pitchFamily="34" charset="-122"/>
            </a:rPr>
            <a:t>防二次打包保护</a:t>
          </a:r>
          <a:endParaRPr lang="zh-CN" altLang="en-US" sz="1400" kern="1200" dirty="0">
            <a:latin typeface="Microsoft YaHei" panose="020B0503020204020204" pitchFamily="34" charset="-122"/>
            <a:ea typeface="Microsoft YaHei" panose="020B0503020204020204" pitchFamily="34" charset="-122"/>
          </a:endParaRPr>
        </a:p>
        <a:p>
          <a:pPr lvl="0" algn="l" defTabSz="622300">
            <a:lnSpc>
              <a:spcPct val="90000"/>
            </a:lnSpc>
            <a:spcBef>
              <a:spcPct val="0"/>
            </a:spcBef>
            <a:spcAft>
              <a:spcPct val="35000"/>
            </a:spcAft>
          </a:pPr>
          <a:r>
            <a:rPr lang="en-US" altLang="zh-CHS" sz="1400" kern="1200" dirty="0">
              <a:latin typeface="Microsoft YaHei" panose="020B0503020204020204" pitchFamily="34" charset="-122"/>
              <a:ea typeface="Microsoft YaHei" panose="020B0503020204020204" pitchFamily="34" charset="-122"/>
            </a:rPr>
            <a:t>+</a:t>
          </a:r>
          <a:r>
            <a:rPr lang="en" altLang="zh-CHS" sz="1400" kern="1200" dirty="0">
              <a:latin typeface="Microsoft YaHei" panose="020B0503020204020204" pitchFamily="34" charset="-122"/>
              <a:ea typeface="Microsoft YaHei" panose="020B0503020204020204" pitchFamily="34" charset="-122"/>
            </a:rPr>
            <a:t>APK</a:t>
          </a:r>
          <a:r>
            <a:rPr lang="zh-CN" altLang="zh-CHS" sz="1400" kern="1200" dirty="0">
              <a:latin typeface="Microsoft YaHei" panose="020B0503020204020204" pitchFamily="34" charset="-122"/>
              <a:ea typeface="Microsoft YaHei" panose="020B0503020204020204" pitchFamily="34" charset="-122"/>
            </a:rPr>
            <a:t>签名文件校验保护</a:t>
          </a:r>
        </a:p>
        <a:p>
          <a:pPr lvl="0" algn="l" defTabSz="622300">
            <a:lnSpc>
              <a:spcPct val="90000"/>
            </a:lnSpc>
            <a:spcBef>
              <a:spcPct val="0"/>
            </a:spcBef>
            <a:spcAft>
              <a:spcPct val="35000"/>
            </a:spcAft>
          </a:pPr>
          <a:r>
            <a:rPr lang="en-US" altLang="zh-CHS" sz="1400" kern="1200" dirty="0">
              <a:latin typeface="Microsoft YaHei" panose="020B0503020204020204" pitchFamily="34" charset="-122"/>
              <a:ea typeface="Microsoft YaHei" panose="020B0503020204020204" pitchFamily="34" charset="-122"/>
            </a:rPr>
            <a:t>+</a:t>
          </a:r>
          <a:r>
            <a:rPr lang="zh-CN" altLang="zh-CHS" sz="1400" kern="1200" dirty="0">
              <a:latin typeface="Microsoft YaHei" panose="020B0503020204020204" pitchFamily="34" charset="-122"/>
              <a:ea typeface="Microsoft YaHei" panose="020B0503020204020204" pitchFamily="34" charset="-122"/>
            </a:rPr>
            <a:t>防模拟器保护</a:t>
          </a:r>
        </a:p>
        <a:p>
          <a:pPr lvl="0" algn="l" defTabSz="622300">
            <a:lnSpc>
              <a:spcPct val="90000"/>
            </a:lnSpc>
            <a:spcBef>
              <a:spcPct val="0"/>
            </a:spcBef>
            <a:spcAft>
              <a:spcPct val="35000"/>
            </a:spcAft>
          </a:pPr>
          <a:r>
            <a:rPr lang="en-US" altLang="zh-CHS" sz="1400" kern="1200" dirty="0">
              <a:latin typeface="Microsoft YaHei" panose="020B0503020204020204" pitchFamily="34" charset="-122"/>
              <a:ea typeface="Microsoft YaHei" panose="020B0503020204020204" pitchFamily="34" charset="-122"/>
            </a:rPr>
            <a:t>+</a:t>
          </a:r>
          <a:r>
            <a:rPr lang="zh-CN" altLang="zh-CHS" sz="1400" kern="1200" dirty="0">
              <a:latin typeface="Microsoft YaHei" panose="020B0503020204020204" pitchFamily="34" charset="-122"/>
              <a:ea typeface="Microsoft YaHei" panose="020B0503020204020204" pitchFamily="34" charset="-122"/>
            </a:rPr>
            <a:t>防线程动态调试保护</a:t>
          </a:r>
        </a:p>
        <a:p>
          <a:pPr lvl="0" algn="l" defTabSz="622300">
            <a:lnSpc>
              <a:spcPct val="90000"/>
            </a:lnSpc>
            <a:spcBef>
              <a:spcPct val="0"/>
            </a:spcBef>
            <a:spcAft>
              <a:spcPct val="35000"/>
            </a:spcAft>
          </a:pPr>
          <a:r>
            <a:rPr lang="en-US" altLang="zh-CHS" sz="1400" kern="1200" dirty="0">
              <a:latin typeface="Microsoft YaHei" panose="020B0503020204020204" pitchFamily="34" charset="-122"/>
              <a:ea typeface="Microsoft YaHei" panose="020B0503020204020204" pitchFamily="34" charset="-122"/>
            </a:rPr>
            <a:t>+</a:t>
          </a:r>
          <a:r>
            <a:rPr lang="zh-CN" altLang="zh-CHS" sz="1400" kern="1200" dirty="0">
              <a:latin typeface="Microsoft YaHei" panose="020B0503020204020204" pitchFamily="34" charset="-122"/>
              <a:ea typeface="Microsoft YaHei" panose="020B0503020204020204" pitchFamily="34" charset="-122"/>
            </a:rPr>
            <a:t>防进程动态调试保护</a:t>
          </a:r>
        </a:p>
        <a:p>
          <a:pPr lvl="0" algn="l" defTabSz="622300">
            <a:lnSpc>
              <a:spcPct val="90000"/>
            </a:lnSpc>
            <a:spcBef>
              <a:spcPct val="0"/>
            </a:spcBef>
            <a:spcAft>
              <a:spcPct val="35000"/>
            </a:spcAft>
          </a:pPr>
          <a:r>
            <a:rPr lang="en-US" altLang="zh-CHS" sz="1400" kern="1200" dirty="0">
              <a:latin typeface="Microsoft YaHei" panose="020B0503020204020204" pitchFamily="34" charset="-122"/>
              <a:ea typeface="Microsoft YaHei" panose="020B0503020204020204" pitchFamily="34" charset="-122"/>
            </a:rPr>
            <a:t>+</a:t>
          </a:r>
          <a:r>
            <a:rPr lang="zh-CN" altLang="zh-CHS" sz="1400" kern="1200" dirty="0">
              <a:latin typeface="Microsoft YaHei" panose="020B0503020204020204" pitchFamily="34" charset="-122"/>
              <a:ea typeface="Microsoft YaHei" panose="020B0503020204020204" pitchFamily="34" charset="-122"/>
            </a:rPr>
            <a:t>防</a:t>
          </a:r>
          <a:r>
            <a:rPr lang="en" altLang="zh-CHS" sz="1400" kern="1200" dirty="0">
              <a:latin typeface="Microsoft YaHei" panose="020B0503020204020204" pitchFamily="34" charset="-122"/>
              <a:ea typeface="Microsoft YaHei" panose="020B0503020204020204" pitchFamily="34" charset="-122"/>
            </a:rPr>
            <a:t>JDWP</a:t>
          </a:r>
          <a:r>
            <a:rPr lang="zh-CN" altLang="zh-CHS" sz="1400" kern="1200" dirty="0">
              <a:latin typeface="Microsoft YaHei" panose="020B0503020204020204" pitchFamily="34" charset="-122"/>
              <a:ea typeface="Microsoft YaHei" panose="020B0503020204020204" pitchFamily="34" charset="-122"/>
            </a:rPr>
            <a:t>调试</a:t>
          </a:r>
        </a:p>
        <a:p>
          <a:pPr lvl="0" algn="l" defTabSz="622300">
            <a:lnSpc>
              <a:spcPct val="90000"/>
            </a:lnSpc>
            <a:spcBef>
              <a:spcPct val="0"/>
            </a:spcBef>
            <a:spcAft>
              <a:spcPct val="35000"/>
            </a:spcAft>
          </a:pPr>
          <a:r>
            <a:rPr lang="en-US" altLang="zh-CHS" sz="1400" kern="1200" dirty="0">
              <a:latin typeface="Microsoft YaHei" panose="020B0503020204020204" pitchFamily="34" charset="-122"/>
              <a:ea typeface="Microsoft YaHei" panose="020B0503020204020204" pitchFamily="34" charset="-122"/>
            </a:rPr>
            <a:t>+</a:t>
          </a:r>
          <a:r>
            <a:rPr lang="zh-CN" altLang="zh-CHS" sz="1400" kern="1200" dirty="0">
              <a:latin typeface="Microsoft YaHei" panose="020B0503020204020204" pitchFamily="34" charset="-122"/>
              <a:ea typeface="Microsoft YaHei" panose="020B0503020204020204" pitchFamily="34" charset="-122"/>
            </a:rPr>
            <a:t>防注入保护</a:t>
          </a:r>
        </a:p>
        <a:p>
          <a:pPr lvl="0" algn="l" defTabSz="622300">
            <a:lnSpc>
              <a:spcPct val="90000"/>
            </a:lnSpc>
            <a:spcBef>
              <a:spcPct val="0"/>
            </a:spcBef>
            <a:spcAft>
              <a:spcPct val="35000"/>
            </a:spcAft>
          </a:pPr>
          <a:r>
            <a:rPr lang="en-US" altLang="zh-CHS" sz="1400" kern="1200" dirty="0">
              <a:latin typeface="Microsoft YaHei" panose="020B0503020204020204" pitchFamily="34" charset="-122"/>
              <a:ea typeface="Microsoft YaHei" panose="020B0503020204020204" pitchFamily="34" charset="-122"/>
            </a:rPr>
            <a:t>+</a:t>
          </a:r>
          <a:r>
            <a:rPr lang="zh-CN" altLang="zh-CHS" sz="1400" kern="1200" dirty="0">
              <a:latin typeface="Microsoft YaHei" panose="020B0503020204020204" pitchFamily="34" charset="-122"/>
              <a:ea typeface="Microsoft YaHei" panose="020B0503020204020204" pitchFamily="34" charset="-122"/>
            </a:rPr>
            <a:t>防内存数据修改</a:t>
          </a:r>
        </a:p>
      </dsp:txBody>
      <dsp:txXfrm>
        <a:off x="4449626" y="0"/>
        <a:ext cx="2683682" cy="3766782"/>
      </dsp:txXfrm>
    </dsp:sp>
    <dsp:sp modelId="{EE982E85-119D-2C4D-A721-14207F6CB9C3}">
      <dsp:nvSpPr>
        <dsp:cNvPr id="0" name=""/>
        <dsp:cNvSpPr/>
      </dsp:nvSpPr>
      <dsp:spPr>
        <a:xfrm>
          <a:off x="7457513" y="0"/>
          <a:ext cx="3602258" cy="3766782"/>
        </a:xfrm>
        <a:prstGeom prst="roundRect">
          <a:avLst>
            <a:gd name="adj" fmla="val 5000"/>
          </a:avLst>
        </a:prstGeom>
        <a:solidFill>
          <a:srgbClr val="2F7DE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lvl="0" algn="r" defTabSz="1066800">
            <a:lnSpc>
              <a:spcPct val="90000"/>
            </a:lnSpc>
            <a:spcBef>
              <a:spcPct val="0"/>
            </a:spcBef>
            <a:spcAft>
              <a:spcPct val="35000"/>
            </a:spcAft>
          </a:pPr>
          <a:endParaRPr lang="zh-CN" altLang="en-US" sz="2400" b="1" kern="1200" dirty="0">
            <a:latin typeface="Microsoft YaHei" panose="020B0503020204020204" pitchFamily="34" charset="-122"/>
            <a:ea typeface="Microsoft YaHei" panose="020B0503020204020204" pitchFamily="34" charset="-122"/>
          </a:endParaRPr>
        </a:p>
      </dsp:txBody>
      <dsp:txXfrm rot="16200000">
        <a:off x="6273358" y="1184154"/>
        <a:ext cx="3088761" cy="720451"/>
      </dsp:txXfrm>
    </dsp:sp>
    <dsp:sp modelId="{01116905-5A78-9C4C-8CF0-043B77D0221B}">
      <dsp:nvSpPr>
        <dsp:cNvPr id="0" name=""/>
        <dsp:cNvSpPr/>
      </dsp:nvSpPr>
      <dsp:spPr>
        <a:xfrm rot="5400000">
          <a:off x="7198874" y="2957416"/>
          <a:ext cx="553300" cy="540338"/>
        </a:xfrm>
        <a:prstGeom prst="flowChartExtract">
          <a:avLst/>
        </a:prstGeom>
        <a:solidFill>
          <a:srgbClr val="151E29"/>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BC1790-2CA3-CC46-9C0A-F355FAC7966C}">
      <dsp:nvSpPr>
        <dsp:cNvPr id="0" name=""/>
        <dsp:cNvSpPr/>
      </dsp:nvSpPr>
      <dsp:spPr>
        <a:xfrm>
          <a:off x="8177964" y="0"/>
          <a:ext cx="2683682" cy="376678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t" anchorCtr="0">
          <a:noAutofit/>
        </a:bodyPr>
        <a:lstStyle/>
        <a:p>
          <a:pPr lvl="0" algn="l" defTabSz="622300">
            <a:lnSpc>
              <a:spcPct val="90000"/>
            </a:lnSpc>
            <a:spcBef>
              <a:spcPct val="0"/>
            </a:spcBef>
            <a:spcAft>
              <a:spcPct val="35000"/>
            </a:spcAft>
          </a:pPr>
          <a:r>
            <a:rPr lang="zh-CHS" altLang="en-US" sz="1400" kern="1200" dirty="0">
              <a:latin typeface="Microsoft YaHei" panose="020B0503020204020204" pitchFamily="34" charset="-122"/>
              <a:ea typeface="Microsoft YaHei" panose="020B0503020204020204" pitchFamily="34" charset="-122"/>
            </a:rPr>
            <a:t>支持</a:t>
          </a:r>
          <a:r>
            <a:rPr lang="en-US" altLang="zh-CHS" sz="1400" kern="1200" dirty="0" err="1">
              <a:latin typeface="Microsoft YaHei" panose="020B0503020204020204" pitchFamily="34" charset="-122"/>
              <a:ea typeface="Microsoft YaHei" panose="020B0503020204020204" pitchFamily="34" charset="-122"/>
            </a:rPr>
            <a:t>Android&amp;iOS</a:t>
          </a:r>
          <a:r>
            <a:rPr lang="zh-CHS" altLang="en-US" sz="1400" kern="1200" dirty="0">
              <a:latin typeface="Microsoft YaHei" panose="020B0503020204020204" pitchFamily="34" charset="-122"/>
              <a:ea typeface="Microsoft YaHei" panose="020B0503020204020204" pitchFamily="34" charset="-122"/>
            </a:rPr>
            <a:t>两端</a:t>
          </a:r>
          <a:endParaRPr lang="en-US" altLang="zh-CHS" sz="1400" kern="1200" dirty="0">
            <a:latin typeface="Microsoft YaHei" panose="020B0503020204020204" pitchFamily="34" charset="-122"/>
            <a:ea typeface="Microsoft YaHei" panose="020B0503020204020204" pitchFamily="34" charset="-122"/>
          </a:endParaRPr>
        </a:p>
        <a:p>
          <a:pPr lvl="0" algn="l" defTabSz="622300">
            <a:lnSpc>
              <a:spcPct val="90000"/>
            </a:lnSpc>
            <a:spcBef>
              <a:spcPct val="0"/>
            </a:spcBef>
            <a:spcAft>
              <a:spcPct val="35000"/>
            </a:spcAft>
          </a:pPr>
          <a:r>
            <a:rPr lang="zh-CHS" altLang="en-US" sz="1400" kern="1200" dirty="0">
              <a:latin typeface="Microsoft YaHei" panose="020B0503020204020204" pitchFamily="34" charset="-122"/>
              <a:ea typeface="Microsoft YaHei" panose="020B0503020204020204" pitchFamily="34" charset="-122"/>
            </a:rPr>
            <a:t>所有</a:t>
          </a:r>
          <a:r>
            <a:rPr lang="zh-CN" altLang="en-US" sz="1400" kern="1200" dirty="0">
              <a:latin typeface="Microsoft YaHei" panose="020B0503020204020204" pitchFamily="34" charset="-122"/>
              <a:ea typeface="Microsoft YaHei" panose="020B0503020204020204" pitchFamily="34" charset="-122"/>
            </a:rPr>
            <a:t>专业</a:t>
          </a:r>
          <a:r>
            <a:rPr lang="zh-CHS" altLang="en-US" sz="1400" kern="1200" dirty="0">
              <a:latin typeface="Microsoft YaHei" panose="020B0503020204020204" pitchFamily="34" charset="-122"/>
              <a:ea typeface="Microsoft YaHei" panose="020B0503020204020204" pitchFamily="34" charset="-122"/>
            </a:rPr>
            <a:t>版功能</a:t>
          </a:r>
          <a:endParaRPr lang="en-US" altLang="zh-CHS" sz="1400" kern="1200" dirty="0">
            <a:latin typeface="Microsoft YaHei" panose="020B0503020204020204" pitchFamily="34" charset="-122"/>
            <a:ea typeface="Microsoft YaHei" panose="020B0503020204020204" pitchFamily="34" charset="-122"/>
          </a:endParaRPr>
        </a:p>
        <a:p>
          <a:pPr lvl="0" algn="l" defTabSz="622300">
            <a:lnSpc>
              <a:spcPct val="90000"/>
            </a:lnSpc>
            <a:spcBef>
              <a:spcPct val="0"/>
            </a:spcBef>
            <a:spcAft>
              <a:spcPct val="35000"/>
            </a:spcAft>
          </a:pPr>
          <a:r>
            <a:rPr lang="en-US" altLang="zh-CHS" sz="1400" kern="1200" dirty="0">
              <a:latin typeface="Microsoft YaHei" panose="020B0503020204020204" pitchFamily="34" charset="-122"/>
              <a:ea typeface="Microsoft YaHei" panose="020B0503020204020204" pitchFamily="34" charset="-122"/>
            </a:rPr>
            <a:t>+</a:t>
          </a:r>
          <a:r>
            <a:rPr lang="en" altLang="zh-CHS" sz="1400" kern="1200" dirty="0">
              <a:latin typeface="Microsoft YaHei" panose="020B0503020204020204" pitchFamily="34" charset="-122"/>
              <a:ea typeface="Microsoft YaHei" panose="020B0503020204020204" pitchFamily="34" charset="-122"/>
            </a:rPr>
            <a:t>SO</a:t>
          </a:r>
          <a:r>
            <a:rPr lang="zh-CN" altLang="zh-CHS" sz="1400" kern="1200" dirty="0">
              <a:latin typeface="Microsoft YaHei" panose="020B0503020204020204" pitchFamily="34" charset="-122"/>
              <a:ea typeface="Microsoft YaHei" panose="020B0503020204020204" pitchFamily="34" charset="-122"/>
            </a:rPr>
            <a:t>库加壳保护</a:t>
          </a:r>
          <a:endParaRPr lang="zh-CN" altLang="en-US" sz="1400" kern="1200" dirty="0">
            <a:latin typeface="Microsoft YaHei" panose="020B0503020204020204" pitchFamily="34" charset="-122"/>
            <a:ea typeface="Microsoft YaHei" panose="020B0503020204020204" pitchFamily="34" charset="-122"/>
          </a:endParaRPr>
        </a:p>
        <a:p>
          <a:pPr lvl="0" algn="l" defTabSz="622300">
            <a:lnSpc>
              <a:spcPct val="90000"/>
            </a:lnSpc>
            <a:spcBef>
              <a:spcPct val="0"/>
            </a:spcBef>
            <a:spcAft>
              <a:spcPct val="35000"/>
            </a:spcAft>
          </a:pPr>
          <a:r>
            <a:rPr lang="en-US" altLang="zh-CHS" sz="1400" kern="1200" dirty="0">
              <a:latin typeface="Microsoft YaHei" panose="020B0503020204020204" pitchFamily="34" charset="-122"/>
              <a:ea typeface="Microsoft YaHei" panose="020B0503020204020204" pitchFamily="34" charset="-122"/>
            </a:rPr>
            <a:t>+</a:t>
          </a:r>
          <a:r>
            <a:rPr lang="en" altLang="zh-CHS" sz="1400" kern="1200" dirty="0">
              <a:latin typeface="Microsoft YaHei" panose="020B0503020204020204" pitchFamily="34" charset="-122"/>
              <a:ea typeface="Microsoft YaHei" panose="020B0503020204020204" pitchFamily="34" charset="-122"/>
            </a:rPr>
            <a:t>SO</a:t>
          </a:r>
          <a:r>
            <a:rPr lang="zh-CN" altLang="zh-CHS" sz="1400" kern="1200" dirty="0">
              <a:latin typeface="Microsoft YaHei" panose="020B0503020204020204" pitchFamily="34" charset="-122"/>
              <a:ea typeface="Microsoft YaHei" panose="020B0503020204020204" pitchFamily="34" charset="-122"/>
            </a:rPr>
            <a:t>库防篡改</a:t>
          </a:r>
        </a:p>
        <a:p>
          <a:pPr lvl="0" algn="l" defTabSz="622300">
            <a:lnSpc>
              <a:spcPct val="90000"/>
            </a:lnSpc>
            <a:spcBef>
              <a:spcPct val="0"/>
            </a:spcBef>
            <a:spcAft>
              <a:spcPct val="35000"/>
            </a:spcAft>
          </a:pPr>
          <a:r>
            <a:rPr lang="en-US" altLang="zh-CHS" sz="1400" kern="1200" dirty="0">
              <a:latin typeface="Microsoft YaHei" panose="020B0503020204020204" pitchFamily="34" charset="-122"/>
              <a:ea typeface="Microsoft YaHei" panose="020B0503020204020204" pitchFamily="34" charset="-122"/>
            </a:rPr>
            <a:t>+</a:t>
          </a:r>
          <a:r>
            <a:rPr lang="en" altLang="zh-CHS" sz="1400" kern="1200" dirty="0">
              <a:latin typeface="Microsoft YaHei" panose="020B0503020204020204" pitchFamily="34" charset="-122"/>
              <a:ea typeface="Microsoft YaHei" panose="020B0503020204020204" pitchFamily="34" charset="-122"/>
            </a:rPr>
            <a:t>iOS</a:t>
          </a:r>
          <a:r>
            <a:rPr lang="zh-CN" altLang="zh-CHS" sz="1400" kern="1200" dirty="0">
              <a:latin typeface="Microsoft YaHei" panose="020B0503020204020204" pitchFamily="34" charset="-122"/>
              <a:ea typeface="Microsoft YaHei" panose="020B0503020204020204" pitchFamily="34" charset="-122"/>
            </a:rPr>
            <a:t>端</a:t>
          </a:r>
        </a:p>
        <a:p>
          <a:pPr lvl="0" algn="l" defTabSz="622300">
            <a:lnSpc>
              <a:spcPct val="90000"/>
            </a:lnSpc>
            <a:spcBef>
              <a:spcPct val="0"/>
            </a:spcBef>
            <a:spcAft>
              <a:spcPct val="35000"/>
            </a:spcAft>
          </a:pPr>
          <a:r>
            <a:rPr lang="en-US" altLang="zh-CN" sz="1400" kern="1200" dirty="0">
              <a:latin typeface="Microsoft YaHei" panose="020B0503020204020204" pitchFamily="34" charset="-122"/>
              <a:ea typeface="Microsoft YaHei" panose="020B0503020204020204" pitchFamily="34" charset="-122"/>
            </a:rPr>
            <a:t>+</a:t>
          </a:r>
          <a:r>
            <a:rPr lang="zh-CN" altLang="zh-CHS" sz="1400" kern="1200" dirty="0">
              <a:latin typeface="Microsoft YaHei" panose="020B0503020204020204" pitchFamily="34" charset="-122"/>
              <a:ea typeface="Microsoft YaHei" panose="020B0503020204020204" pitchFamily="34" charset="-122"/>
            </a:rPr>
            <a:t>定制策略</a:t>
          </a:r>
        </a:p>
        <a:p>
          <a:pPr lvl="0" algn="l" defTabSz="622300">
            <a:lnSpc>
              <a:spcPct val="90000"/>
            </a:lnSpc>
            <a:spcBef>
              <a:spcPct val="0"/>
            </a:spcBef>
            <a:spcAft>
              <a:spcPct val="35000"/>
            </a:spcAft>
          </a:pPr>
          <a:endParaRPr lang="en-US" altLang="zh-CHS" sz="1400" kern="1200" dirty="0">
            <a:latin typeface="Microsoft YaHei" panose="020B0503020204020204" pitchFamily="34" charset="-122"/>
            <a:ea typeface="Microsoft YaHei" panose="020B0503020204020204" pitchFamily="34" charset="-122"/>
          </a:endParaRPr>
        </a:p>
        <a:p>
          <a:pPr lvl="0" algn="l" defTabSz="622300">
            <a:lnSpc>
              <a:spcPct val="90000"/>
            </a:lnSpc>
            <a:spcBef>
              <a:spcPct val="0"/>
            </a:spcBef>
            <a:spcAft>
              <a:spcPct val="35000"/>
            </a:spcAft>
          </a:pPr>
          <a:endParaRPr lang="zh-CN" altLang="en-US" sz="1400" kern="1200" dirty="0">
            <a:latin typeface="Microsoft YaHei" panose="020B0503020204020204" pitchFamily="34" charset="-122"/>
            <a:ea typeface="Microsoft YaHei" panose="020B0503020204020204" pitchFamily="34" charset="-122"/>
          </a:endParaRPr>
        </a:p>
      </dsp:txBody>
      <dsp:txXfrm>
        <a:off x="8177964" y="0"/>
        <a:ext cx="2683682" cy="37667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7F9BF-03F6-5040-AB07-8F38A3CE48A1}">
      <dsp:nvSpPr>
        <dsp:cNvPr id="0" name=""/>
        <dsp:cNvSpPr/>
      </dsp:nvSpPr>
      <dsp:spPr>
        <a:xfrm>
          <a:off x="4998462" y="49170"/>
          <a:ext cx="1282405" cy="612485"/>
        </a:xfrm>
        <a:prstGeom prst="rect">
          <a:avLst/>
        </a:prstGeom>
        <a:solidFill>
          <a:schemeClr val="bg1"/>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HS" altLang="en-US" sz="1800" b="1" kern="1200" dirty="0">
              <a:solidFill>
                <a:schemeClr val="tx1"/>
              </a:solidFill>
              <a:latin typeface="Microsoft YaHei" panose="020B0503020204020204" pitchFamily="34" charset="-122"/>
              <a:ea typeface="Microsoft YaHei" panose="020B0503020204020204" pitchFamily="34" charset="-122"/>
            </a:rPr>
            <a:t>服务优势</a:t>
          </a:r>
          <a:endParaRPr lang="zh-CN" altLang="en-US" sz="1800" b="1" kern="1200" dirty="0">
            <a:solidFill>
              <a:schemeClr val="tx1"/>
            </a:solidFill>
            <a:latin typeface="Microsoft YaHei" panose="020B0503020204020204" pitchFamily="34" charset="-122"/>
            <a:ea typeface="Microsoft YaHei" panose="020B0503020204020204" pitchFamily="34" charset="-122"/>
          </a:endParaRPr>
        </a:p>
      </dsp:txBody>
      <dsp:txXfrm>
        <a:off x="4998462" y="49170"/>
        <a:ext cx="1282405" cy="612485"/>
      </dsp:txXfrm>
    </dsp:sp>
    <dsp:sp modelId="{41325DDA-E1C6-3D45-BA07-A5E3107BCE57}">
      <dsp:nvSpPr>
        <dsp:cNvPr id="0" name=""/>
        <dsp:cNvSpPr/>
      </dsp:nvSpPr>
      <dsp:spPr>
        <a:xfrm>
          <a:off x="5528" y="697015"/>
          <a:ext cx="3770205" cy="1117158"/>
        </a:xfrm>
        <a:prstGeom prst="rect">
          <a:avLst/>
        </a:prstGeom>
        <a:solidFill>
          <a:schemeClr val="accent5">
            <a:hueOff val="0"/>
            <a:satOff val="0"/>
            <a:lumOff val="0"/>
            <a:alphaOff val="0"/>
          </a:schemeClr>
        </a:solidFill>
        <a:ln w="38100" cap="flat" cmpd="sng" algn="ctr">
          <a:solidFill>
            <a:srgbClr val="151E2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zh-CN" sz="1400" b="1" kern="12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测试</a:t>
          </a:r>
          <a:r>
            <a:rPr lang="zh-CHS" altLang="en-US" sz="1400" b="1" kern="12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全面</a:t>
          </a:r>
          <a:endParaRPr lang="en-US" altLang="zh-CHS" sz="1400" b="1" kern="12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endParaRPr>
        </a:p>
        <a:p>
          <a:pPr lvl="0" algn="ctr" defTabSz="622300">
            <a:lnSpc>
              <a:spcPct val="90000"/>
            </a:lnSpc>
            <a:spcBef>
              <a:spcPct val="0"/>
            </a:spcBef>
            <a:spcAft>
              <a:spcPct val="35000"/>
            </a:spcAft>
          </a:pPr>
          <a:r>
            <a:rPr lang="zh-CHS" altLang="en-US" sz="1400" kern="12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覆盖</a:t>
          </a:r>
          <a:r>
            <a:rPr lang="en-US" altLang="zh-CHS" sz="1400" kern="12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Web</a:t>
          </a:r>
          <a:r>
            <a:rPr lang="zh-CHS" altLang="en-US" sz="1400" kern="12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端及</a:t>
          </a:r>
          <a:r>
            <a:rPr lang="en-US" altLang="zh-CHS" sz="1400" kern="12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APP</a:t>
          </a:r>
          <a:r>
            <a:rPr lang="zh-CHS" altLang="en-US" sz="1400" kern="12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端</a:t>
          </a:r>
          <a:endParaRPr lang="en-US" altLang="zh-CHS" sz="1400" kern="12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endParaRPr>
        </a:p>
        <a:p>
          <a:pPr lvl="0" algn="ctr" defTabSz="622300">
            <a:lnSpc>
              <a:spcPct val="90000"/>
            </a:lnSpc>
            <a:spcBef>
              <a:spcPct val="0"/>
            </a:spcBef>
            <a:spcAft>
              <a:spcPct val="35000"/>
            </a:spcAft>
          </a:pPr>
          <a:r>
            <a:rPr lang="zh-CHS" altLang="en-US" sz="1400" kern="12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rPr>
            <a:t>通用及业务逻辑渗透</a:t>
          </a:r>
          <a:endParaRPr lang="en-US" altLang="zh-CHS" sz="1400" kern="1200" dirty="0">
            <a:solidFill>
              <a:schemeClr val="bg1"/>
            </a:solidFill>
            <a:latin typeface="DengXian" panose="02010600030101010101" pitchFamily="2" charset="-122"/>
            <a:ea typeface="微软雅黑" panose="020B0503020204020204" pitchFamily="34" charset="-122"/>
            <a:cs typeface="Times New Roman" panose="02020603050405020304" pitchFamily="18" charset="0"/>
          </a:endParaRPr>
        </a:p>
      </dsp:txBody>
      <dsp:txXfrm>
        <a:off x="5528" y="697015"/>
        <a:ext cx="3770205" cy="1117158"/>
      </dsp:txXfrm>
    </dsp:sp>
    <dsp:sp modelId="{DFE1BF45-8CA8-9A47-8208-86AD7C77E861}">
      <dsp:nvSpPr>
        <dsp:cNvPr id="0" name=""/>
        <dsp:cNvSpPr/>
      </dsp:nvSpPr>
      <dsp:spPr>
        <a:xfrm>
          <a:off x="3775733" y="697015"/>
          <a:ext cx="3770205" cy="1117158"/>
        </a:xfrm>
        <a:prstGeom prst="rect">
          <a:avLst/>
        </a:prstGeom>
        <a:solidFill>
          <a:schemeClr val="accent5">
            <a:hueOff val="-3676672"/>
            <a:satOff val="-5114"/>
            <a:lumOff val="-1961"/>
            <a:alphaOff val="0"/>
          </a:schemeClr>
        </a:solidFill>
        <a:ln w="38100" cap="flat" cmpd="sng" algn="ctr">
          <a:solidFill>
            <a:srgbClr val="151E2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HS" altLang="en-US" sz="1400" b="1" kern="1200" dirty="0">
              <a:latin typeface="Microsoft YaHei" panose="020B0503020204020204" pitchFamily="34" charset="-122"/>
              <a:ea typeface="Microsoft YaHei" panose="020B0503020204020204" pitchFamily="34" charset="-122"/>
            </a:rPr>
            <a:t>定制化测试</a:t>
          </a:r>
          <a:endParaRPr lang="en-US" altLang="zh-CHS" sz="1400" b="1" kern="1200" dirty="0">
            <a:latin typeface="Microsoft YaHei" panose="020B0503020204020204" pitchFamily="34" charset="-122"/>
            <a:ea typeface="Microsoft YaHei" panose="020B0503020204020204" pitchFamily="34" charset="-122"/>
          </a:endParaRPr>
        </a:p>
        <a:p>
          <a:pPr lvl="0" algn="ctr" defTabSz="622300">
            <a:lnSpc>
              <a:spcPct val="90000"/>
            </a:lnSpc>
            <a:spcBef>
              <a:spcPct val="0"/>
            </a:spcBef>
            <a:spcAft>
              <a:spcPct val="35000"/>
            </a:spcAft>
          </a:pPr>
          <a:r>
            <a:rPr lang="zh-CHS" altLang="en-US" sz="1400" kern="1200" dirty="0">
              <a:latin typeface="Microsoft YaHei" panose="020B0503020204020204" pitchFamily="34" charset="-122"/>
              <a:ea typeface="Microsoft YaHei" panose="020B0503020204020204" pitchFamily="34" charset="-122"/>
            </a:rPr>
            <a:t>客户需求定制</a:t>
          </a:r>
          <a:endParaRPr lang="en-US" altLang="zh-CHS" sz="1400" kern="1200" dirty="0">
            <a:latin typeface="Microsoft YaHei" panose="020B0503020204020204" pitchFamily="34" charset="-122"/>
            <a:ea typeface="Microsoft YaHei" panose="020B0503020204020204" pitchFamily="34" charset="-122"/>
          </a:endParaRPr>
        </a:p>
        <a:p>
          <a:pPr lvl="0" algn="ctr" defTabSz="622300">
            <a:lnSpc>
              <a:spcPct val="90000"/>
            </a:lnSpc>
            <a:spcBef>
              <a:spcPct val="0"/>
            </a:spcBef>
            <a:spcAft>
              <a:spcPct val="35000"/>
            </a:spcAft>
          </a:pPr>
          <a:r>
            <a:rPr lang="zh-CHS" altLang="en-US" sz="1400" kern="1200" dirty="0">
              <a:latin typeface="Microsoft YaHei" panose="020B0503020204020204" pitchFamily="34" charset="-122"/>
              <a:ea typeface="Microsoft YaHei" panose="020B0503020204020204" pitchFamily="34" charset="-122"/>
            </a:rPr>
            <a:t>测试内容定制</a:t>
          </a:r>
          <a:endParaRPr lang="zh-CN" altLang="en-US" sz="1400" kern="1200" dirty="0">
            <a:latin typeface="Microsoft YaHei" panose="020B0503020204020204" pitchFamily="34" charset="-122"/>
            <a:ea typeface="Microsoft YaHei" panose="020B0503020204020204" pitchFamily="34" charset="-122"/>
          </a:endParaRPr>
        </a:p>
      </dsp:txBody>
      <dsp:txXfrm>
        <a:off x="3775733" y="697015"/>
        <a:ext cx="3770205" cy="1117158"/>
      </dsp:txXfrm>
    </dsp:sp>
    <dsp:sp modelId="{F4009EA5-172F-3140-A6E5-AE767F17F509}">
      <dsp:nvSpPr>
        <dsp:cNvPr id="0" name=""/>
        <dsp:cNvSpPr/>
      </dsp:nvSpPr>
      <dsp:spPr>
        <a:xfrm>
          <a:off x="7545939" y="717967"/>
          <a:ext cx="3770205" cy="1075253"/>
        </a:xfrm>
        <a:prstGeom prst="rect">
          <a:avLst/>
        </a:prstGeom>
        <a:solidFill>
          <a:srgbClr val="FFC000"/>
        </a:solidFill>
        <a:ln w="381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HS" altLang="en-US" sz="1400" b="1" kern="1200" dirty="0">
              <a:latin typeface="Microsoft YaHei" panose="020B0503020204020204" pitchFamily="34" charset="-122"/>
              <a:ea typeface="Microsoft YaHei" panose="020B0503020204020204" pitchFamily="34" charset="-122"/>
            </a:rPr>
            <a:t>安全专家服务</a:t>
          </a:r>
          <a:endParaRPr lang="en-US" altLang="zh-CN" sz="1400" b="1" kern="1200" dirty="0">
            <a:latin typeface="Microsoft YaHei" panose="020B0503020204020204" pitchFamily="34" charset="-122"/>
            <a:ea typeface="Microsoft YaHei" panose="020B0503020204020204" pitchFamily="34" charset="-122"/>
          </a:endParaRPr>
        </a:p>
        <a:p>
          <a:pPr lvl="0" algn="ctr" defTabSz="622300">
            <a:lnSpc>
              <a:spcPct val="90000"/>
            </a:lnSpc>
            <a:spcBef>
              <a:spcPct val="0"/>
            </a:spcBef>
            <a:spcAft>
              <a:spcPct val="35000"/>
            </a:spcAft>
          </a:pPr>
          <a:r>
            <a:rPr lang="en-US" altLang="zh-CN" sz="1400" kern="1200" dirty="0">
              <a:latin typeface="Microsoft YaHei" panose="020B0503020204020204" pitchFamily="34" charset="-122"/>
              <a:ea typeface="Microsoft YaHei" panose="020B0503020204020204" pitchFamily="34" charset="-122"/>
            </a:rPr>
            <a:t>&gt;10</a:t>
          </a:r>
          <a:r>
            <a:rPr lang="zh-CHS" altLang="en-US" sz="1400" kern="1200" dirty="0">
              <a:latin typeface="Microsoft YaHei" panose="020B0503020204020204" pitchFamily="34" charset="-122"/>
              <a:ea typeface="Microsoft YaHei" panose="020B0503020204020204" pitchFamily="34" charset="-122"/>
            </a:rPr>
            <a:t>年的渗透测试经验</a:t>
          </a:r>
          <a:endParaRPr lang="en-US" altLang="zh-CHS" sz="1400" kern="1200" dirty="0">
            <a:latin typeface="Microsoft YaHei" panose="020B0503020204020204" pitchFamily="34" charset="-122"/>
            <a:ea typeface="Microsoft YaHei" panose="020B0503020204020204" pitchFamily="34" charset="-122"/>
          </a:endParaRPr>
        </a:p>
        <a:p>
          <a:pPr lvl="0" algn="ctr" defTabSz="622300">
            <a:lnSpc>
              <a:spcPct val="90000"/>
            </a:lnSpc>
            <a:spcBef>
              <a:spcPct val="0"/>
            </a:spcBef>
            <a:spcAft>
              <a:spcPct val="35000"/>
            </a:spcAft>
          </a:pPr>
          <a:endParaRPr lang="zh-CN" altLang="en-US" sz="1400" kern="1200" dirty="0">
            <a:latin typeface="Microsoft YaHei" panose="020B0503020204020204" pitchFamily="34" charset="-122"/>
            <a:ea typeface="Microsoft YaHei" panose="020B0503020204020204" pitchFamily="34" charset="-122"/>
          </a:endParaRPr>
        </a:p>
      </dsp:txBody>
      <dsp:txXfrm>
        <a:off x="7545939" y="717967"/>
        <a:ext cx="3770205" cy="1075253"/>
      </dsp:txXfrm>
    </dsp:sp>
    <dsp:sp modelId="{4F916DDC-3DF1-944B-8A06-949ACEFE28ED}">
      <dsp:nvSpPr>
        <dsp:cNvPr id="0" name=""/>
        <dsp:cNvSpPr/>
      </dsp:nvSpPr>
      <dsp:spPr>
        <a:xfrm>
          <a:off x="0" y="1863747"/>
          <a:ext cx="11321673" cy="142913"/>
        </a:xfrm>
        <a:prstGeom prst="rect">
          <a:avLst/>
        </a:prstGeom>
        <a:solidFill>
          <a:srgbClr val="151E29"/>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6">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74AD74-6B5E-4359-B7AE-E06B71DDB553}" type="datetimeFigureOut">
              <a:rPr lang="zh-CN" altLang="en-US" smtClean="0"/>
              <a:t>19/5/18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3859C2-6371-4773-9712-BBBEA755963B}" type="slidenum">
              <a:rPr lang="zh-CN" altLang="en-US" smtClean="0"/>
              <a:t>‹#›</a:t>
            </a:fld>
            <a:endParaRPr lang="zh-CN" altLang="en-US"/>
          </a:p>
        </p:txBody>
      </p:sp>
    </p:spTree>
    <p:extLst>
      <p:ext uri="{BB962C8B-B14F-4D97-AF65-F5344CB8AC3E}">
        <p14:creationId xmlns:p14="http://schemas.microsoft.com/office/powerpoint/2010/main" val="45491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来自腾讯</a:t>
            </a:r>
            <a:r>
              <a:rPr lang="en-US" altLang="zh-CN" dirty="0" err="1"/>
              <a:t>WeTest</a:t>
            </a:r>
            <a:r>
              <a:rPr lang="zh-CN" altLang="en-US" dirty="0"/>
              <a:t>的产品经理</a:t>
            </a:r>
            <a:endParaRPr lang="en-US" altLang="zh-CN" dirty="0"/>
          </a:p>
          <a:p>
            <a:r>
              <a:rPr lang="zh-CN" altLang="en-US" dirty="0"/>
              <a:t>因为今天是金融专场，我们整理了</a:t>
            </a:r>
            <a:r>
              <a:rPr lang="en-US" altLang="zh-CN" dirty="0" err="1"/>
              <a:t>wetest</a:t>
            </a:r>
            <a:r>
              <a:rPr lang="zh-CN" altLang="en-US" dirty="0"/>
              <a:t>在为金融客户提供测试服务过程中的一些流程和方法，涉及</a:t>
            </a:r>
            <a:r>
              <a:rPr lang="en-US" altLang="zh-CN" dirty="0"/>
              <a:t>APP</a:t>
            </a:r>
            <a:r>
              <a:rPr lang="zh-CN" altLang="en-US" dirty="0"/>
              <a:t>和小程序</a:t>
            </a:r>
            <a:endParaRPr lang="en-US" altLang="zh-CN" dirty="0"/>
          </a:p>
          <a:p>
            <a:r>
              <a:rPr lang="zh-CN" altLang="en-US" dirty="0"/>
              <a:t>大家是否听说过</a:t>
            </a:r>
            <a:r>
              <a:rPr lang="en-US" altLang="zh-CN" dirty="0" err="1"/>
              <a:t>wetest</a:t>
            </a:r>
            <a:r>
              <a:rPr lang="zh-CN" altLang="en-US" dirty="0"/>
              <a:t>？</a:t>
            </a:r>
          </a:p>
        </p:txBody>
      </p:sp>
      <p:sp>
        <p:nvSpPr>
          <p:cNvPr id="4" name="灯片编号占位符 3"/>
          <p:cNvSpPr>
            <a:spLocks noGrp="1"/>
          </p:cNvSpPr>
          <p:nvPr>
            <p:ph type="sldNum" sz="quarter" idx="10"/>
          </p:nvPr>
        </p:nvSpPr>
        <p:spPr/>
        <p:txBody>
          <a:bodyPr/>
          <a:lstStyle/>
          <a:p>
            <a:fld id="{233859C2-6371-4773-9712-BBBEA755963B}" type="slidenum">
              <a:rPr lang="zh-CN" altLang="en-US" smtClean="0"/>
              <a:t>1</a:t>
            </a:fld>
            <a:endParaRPr lang="zh-CN" altLang="en-US"/>
          </a:p>
        </p:txBody>
      </p:sp>
    </p:spTree>
    <p:extLst>
      <p:ext uri="{BB962C8B-B14F-4D97-AF65-F5344CB8AC3E}">
        <p14:creationId xmlns:p14="http://schemas.microsoft.com/office/powerpoint/2010/main" val="192139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zh-CN" altLang="en-US" dirty="0"/>
              <a:t>小游戏首屏加载时间要求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关于响应时间，我们发现各个业务都有自己的心理阈值，也会量化这个指标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我们的解决方案后面也会帮助客户拿到这个数据，作为一个优化效果的比对指标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220305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高流量</a:t>
            </a:r>
            <a:r>
              <a:rPr lang="en-US" altLang="zh-CN" dirty="0"/>
              <a:t>——</a:t>
            </a:r>
            <a:r>
              <a:rPr lang="zh-CN" altLang="en-US" dirty="0"/>
              <a:t>性能瓶颈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下单购买出错</a:t>
            </a:r>
            <a:r>
              <a:rPr lang="en-US" altLang="zh-CN" dirty="0"/>
              <a:t>——</a:t>
            </a:r>
            <a:r>
              <a:rPr lang="zh-CN" altLang="en-US" dirty="0"/>
              <a:t>有可能是性能瓶颈，有可能是支付接口频率限制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数据错乱，丢包等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4065684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第三块就是安全问题，腾讯云做过一个统计，平均每个金融</a:t>
            </a:r>
            <a:r>
              <a:rPr lang="en-US" altLang="zh-CN" sz="1200" kern="1200" dirty="0">
                <a:solidFill>
                  <a:schemeClr val="tx1"/>
                </a:solidFill>
                <a:effectLst/>
                <a:latin typeface="+mn-lt"/>
                <a:ea typeface="+mn-ea"/>
                <a:cs typeface="+mn-cs"/>
              </a:rPr>
              <a:t>APP</a:t>
            </a:r>
            <a:r>
              <a:rPr lang="zh-CN" altLang="en-US" sz="1200" kern="1200" dirty="0">
                <a:solidFill>
                  <a:schemeClr val="tx1"/>
                </a:solidFill>
                <a:effectLst/>
                <a:latin typeface="+mn-lt"/>
                <a:ea typeface="+mn-ea"/>
                <a:cs typeface="+mn-cs"/>
              </a:rPr>
              <a:t>都有</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个漏洞，不知道各位之前是否有遇到过类似的问题</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7826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我们把安全问题归纳为这样几类：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包括缺乏校验带来的数据篡改，</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块钱变成</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块钱，个人的信息泄漏，仿冒，安全漏洞，病毒程序等各类问题</a:t>
            </a:r>
            <a:endParaRPr lang="en-US"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3926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业务逻辑缺乏校验</a:t>
            </a:r>
            <a:r>
              <a:rPr lang="en-US" altLang="zh-CN" dirty="0"/>
              <a:t>——</a:t>
            </a:r>
            <a:r>
              <a:rPr lang="zh-CN" altLang="en-US" dirty="0"/>
              <a:t>用户信息泄露</a:t>
            </a:r>
            <a:endParaRPr lang="en-US" altLang="zh-CN" dirty="0"/>
          </a:p>
          <a:p>
            <a:r>
              <a:rPr lang="zh-CN" altLang="en-US" dirty="0"/>
              <a:t>未规范使用微信接口</a:t>
            </a:r>
            <a:r>
              <a:rPr lang="en-US" altLang="zh-CN" dirty="0"/>
              <a:t>——</a:t>
            </a:r>
            <a:r>
              <a:rPr lang="zh-CN" altLang="en-US" dirty="0"/>
              <a:t>越权篡改</a:t>
            </a:r>
          </a:p>
        </p:txBody>
      </p:sp>
    </p:spTree>
    <p:extLst>
      <p:ext uri="{BB962C8B-B14F-4D97-AF65-F5344CB8AC3E}">
        <p14:creationId xmlns:p14="http://schemas.microsoft.com/office/powerpoint/2010/main" val="3377206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、小程序与微信交互方面潜在风险</a:t>
            </a:r>
            <a:br>
              <a:rPr lang="zh-CN" altLang="en-US" dirty="0"/>
            </a:br>
            <a:r>
              <a:rPr lang="zh-CN" altLang="en-US" dirty="0"/>
              <a:t>微信通过</a:t>
            </a:r>
            <a:r>
              <a:rPr lang="en-US" altLang="zh-CN" dirty="0"/>
              <a:t>API</a:t>
            </a:r>
            <a:r>
              <a:rPr lang="zh-CN" altLang="en-US" dirty="0"/>
              <a:t>为提供小程序账户、登陆、网络通信、位置定位、支付等能力，若小程序使用</a:t>
            </a:r>
            <a:r>
              <a:rPr lang="en-US" altLang="zh-CN" dirty="0"/>
              <a:t>API</a:t>
            </a:r>
            <a:r>
              <a:rPr lang="zh-CN" altLang="en-US" dirty="0"/>
              <a:t>时未按微信开发者规范进行，可能引入安全风险，诸如身份冒充、越权操作、跨站攻击等漏洞</a:t>
            </a:r>
            <a:br>
              <a:rPr lang="zh-CN" altLang="en-US" dirty="0"/>
            </a:br>
            <a:r>
              <a:rPr lang="zh-CN" altLang="en-US" dirty="0"/>
              <a:t/>
            </a:r>
            <a:br>
              <a:rPr lang="zh-CN" altLang="en-US" dirty="0"/>
            </a:br>
            <a:r>
              <a:rPr lang="en-US" altLang="zh-CN" dirty="0"/>
              <a:t>2</a:t>
            </a:r>
            <a:r>
              <a:rPr lang="zh-CN" altLang="en-US" dirty="0"/>
              <a:t>、小程序服务器业务逻辑风险</a:t>
            </a:r>
            <a:br>
              <a:rPr lang="zh-CN" altLang="en-US" dirty="0"/>
            </a:br>
            <a:r>
              <a:rPr lang="zh-CN" altLang="en-US" dirty="0"/>
              <a:t>小程序业务服务器由厂商自行开发实现，是小程序体系中安全最薄弱环节，普遍存在业务安全漏洞，诸如用户信息泄露、优惠券盗刷、制造坏账订单、刷订单等</a:t>
            </a:r>
            <a:br>
              <a:rPr lang="zh-CN" altLang="en-US" dirty="0"/>
            </a:br>
            <a:r>
              <a:rPr lang="zh-CN" altLang="en-US" dirty="0"/>
              <a:t/>
            </a:r>
            <a:br>
              <a:rPr lang="zh-CN" altLang="en-US" dirty="0"/>
            </a:br>
            <a:r>
              <a:rPr lang="en-US" altLang="zh-CN" dirty="0"/>
              <a:t>3</a:t>
            </a:r>
            <a:r>
              <a:rPr lang="zh-CN" altLang="en-US" dirty="0"/>
              <a:t>、小程序内容安全风险</a:t>
            </a:r>
            <a:br>
              <a:rPr lang="zh-CN" altLang="en-US" dirty="0"/>
            </a:br>
            <a:r>
              <a:rPr lang="zh-CN" altLang="en-US" dirty="0"/>
              <a:t>属于信息安全风险，小程序内容、包括</a:t>
            </a:r>
            <a:r>
              <a:rPr lang="en-US" altLang="zh-CN" dirty="0"/>
              <a:t>UIC</a:t>
            </a:r>
            <a:r>
              <a:rPr lang="zh-CN" altLang="en-US" dirty="0"/>
              <a:t>（用户自定义输入）内容存在涉政、色情、暴力、赌博、广告欺诈等信息安全风险</a:t>
            </a:r>
          </a:p>
        </p:txBody>
      </p:sp>
    </p:spTree>
    <p:extLst>
      <p:ext uri="{BB962C8B-B14F-4D97-AF65-F5344CB8AC3E}">
        <p14:creationId xmlns:p14="http://schemas.microsoft.com/office/powerpoint/2010/main" val="2727420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用例设计</a:t>
            </a:r>
            <a:r>
              <a:rPr lang="en-US" altLang="zh-CN" dirty="0"/>
              <a:t>——</a:t>
            </a:r>
            <a:r>
              <a:rPr lang="zh-CN" altLang="en-US" dirty="0"/>
              <a:t>行业通用性的用例设计</a:t>
            </a:r>
          </a:p>
        </p:txBody>
      </p:sp>
    </p:spTree>
    <p:extLst>
      <p:ext uri="{BB962C8B-B14F-4D97-AF65-F5344CB8AC3E}">
        <p14:creationId xmlns:p14="http://schemas.microsoft.com/office/powerpoint/2010/main" val="526966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产品化（硬件部署，验证码，海内外网络，</a:t>
            </a:r>
            <a:r>
              <a:rPr lang="en-US" altLang="zh-CN" dirty="0" err="1"/>
              <a:t>paas</a:t>
            </a:r>
            <a:r>
              <a:rPr lang="zh-CN" altLang="en-US" dirty="0"/>
              <a:t>：同步助手，录制回访，报告展示，问题视频）服务化（客服，实施团队，</a:t>
            </a:r>
            <a:r>
              <a:rPr lang="en-US" altLang="zh-CN" dirty="0"/>
              <a:t>PM</a:t>
            </a:r>
            <a:r>
              <a:rPr lang="zh-CN" altLang="en-US" dirty="0"/>
              <a:t>）</a:t>
            </a:r>
            <a:r>
              <a:rPr lang="en-US" altLang="zh-CN" dirty="0"/>
              <a:t>——</a:t>
            </a:r>
            <a:r>
              <a:rPr lang="zh-CN" altLang="en-US" dirty="0"/>
              <a:t>价值提升（优化建议，行业基线，专注优化，避免重复劳动）</a:t>
            </a:r>
            <a:endParaRPr lang="en-US" altLang="zh-CN" dirty="0"/>
          </a:p>
        </p:txBody>
      </p:sp>
    </p:spTree>
    <p:extLst>
      <p:ext uri="{BB962C8B-B14F-4D97-AF65-F5344CB8AC3E}">
        <p14:creationId xmlns:p14="http://schemas.microsoft.com/office/powerpoint/2010/main" val="2868491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iaaS</a:t>
            </a:r>
            <a:r>
              <a:rPr lang="zh-CN" altLang="en-US" dirty="0"/>
              <a:t>能力示例</a:t>
            </a:r>
            <a:endParaRPr lang="en-US" altLang="zh-CN" dirty="0"/>
          </a:p>
          <a:p>
            <a:r>
              <a:rPr lang="zh-CN" altLang="en-US" dirty="0"/>
              <a:t>从真机，到拆分细化需求后我们推出了定制机，虚拟机</a:t>
            </a:r>
            <a:endParaRPr lang="en-US" altLang="zh-CN" dirty="0"/>
          </a:p>
          <a:p>
            <a:r>
              <a:rPr lang="zh-CN" altLang="en-US" dirty="0"/>
              <a:t>自研的耗电量盒子等能力</a:t>
            </a:r>
          </a:p>
        </p:txBody>
      </p:sp>
    </p:spTree>
    <p:extLst>
      <p:ext uri="{BB962C8B-B14F-4D97-AF65-F5344CB8AC3E}">
        <p14:creationId xmlns:p14="http://schemas.microsoft.com/office/powerpoint/2010/main" val="1641793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拖</a:t>
            </a:r>
            <a:r>
              <a:rPr lang="en-US" altLang="zh-CN" dirty="0"/>
              <a:t>40-50</a:t>
            </a:r>
          </a:p>
          <a:p>
            <a:r>
              <a:rPr lang="zh-CN" altLang="en-US" dirty="0"/>
              <a:t>如何克服不同分辨率的影响？</a:t>
            </a:r>
            <a:endParaRPr lang="en-US" altLang="zh-CN" dirty="0"/>
          </a:p>
          <a:p>
            <a:endParaRPr lang="zh-CN" altLang="en-US" dirty="0"/>
          </a:p>
        </p:txBody>
      </p:sp>
    </p:spTree>
    <p:extLst>
      <p:ext uri="{BB962C8B-B14F-4D97-AF65-F5344CB8AC3E}">
        <p14:creationId xmlns:p14="http://schemas.microsoft.com/office/powerpoint/2010/main" val="1430830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err="1"/>
              <a:t>wetest</a:t>
            </a:r>
            <a:r>
              <a:rPr lang="zh-CN" altLang="en-US" dirty="0"/>
              <a:t>，介绍在为金融行业提供测试服务时，发现行业相关的质量风险以及我们对应的解决方案，最后要切合一下现在的发展趋势，介绍一下我们在小程序层面的测试投入</a:t>
            </a:r>
          </a:p>
        </p:txBody>
      </p:sp>
      <p:sp>
        <p:nvSpPr>
          <p:cNvPr id="4" name="灯片编号占位符 3"/>
          <p:cNvSpPr>
            <a:spLocks noGrp="1"/>
          </p:cNvSpPr>
          <p:nvPr>
            <p:ph type="sldNum" sz="quarter" idx="10"/>
          </p:nvPr>
        </p:nvSpPr>
        <p:spPr/>
        <p:txBody>
          <a:bodyPr/>
          <a:lstStyle/>
          <a:p>
            <a:fld id="{233859C2-6371-4773-9712-BBBEA755963B}" type="slidenum">
              <a:rPr lang="zh-CN" altLang="en-US" smtClean="0"/>
              <a:t>2</a:t>
            </a:fld>
            <a:endParaRPr lang="zh-CN" altLang="en-US"/>
          </a:p>
        </p:txBody>
      </p:sp>
    </p:spTree>
    <p:extLst>
      <p:ext uri="{BB962C8B-B14F-4D97-AF65-F5344CB8AC3E}">
        <p14:creationId xmlns:p14="http://schemas.microsoft.com/office/powerpoint/2010/main" val="302447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需要判断哪些要点，哪些不能点</a:t>
            </a:r>
          </a:p>
        </p:txBody>
      </p:sp>
    </p:spTree>
    <p:extLst>
      <p:ext uri="{BB962C8B-B14F-4D97-AF65-F5344CB8AC3E}">
        <p14:creationId xmlns:p14="http://schemas.microsoft.com/office/powerpoint/2010/main" val="241451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需要判断哪些要点，哪些不能点</a:t>
            </a:r>
          </a:p>
        </p:txBody>
      </p:sp>
    </p:spTree>
    <p:extLst>
      <p:ext uri="{BB962C8B-B14F-4D97-AF65-F5344CB8AC3E}">
        <p14:creationId xmlns:p14="http://schemas.microsoft.com/office/powerpoint/2010/main" val="1576130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AI</a:t>
            </a:r>
            <a:r>
              <a:rPr lang="zh-CN" altLang="en-US" dirty="0"/>
              <a:t>驱动和</a:t>
            </a:r>
            <a:r>
              <a:rPr lang="en-US" altLang="zh-CN" dirty="0"/>
              <a:t>AI</a:t>
            </a:r>
            <a:r>
              <a:rPr lang="zh-CN" altLang="en-US" dirty="0"/>
              <a:t>识别</a:t>
            </a:r>
          </a:p>
        </p:txBody>
      </p:sp>
    </p:spTree>
    <p:extLst>
      <p:ext uri="{BB962C8B-B14F-4D97-AF65-F5344CB8AC3E}">
        <p14:creationId xmlns:p14="http://schemas.microsoft.com/office/powerpoint/2010/main" val="1937738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2222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3859C2-6371-4773-9712-BBBEA755963B}" type="slidenum">
              <a:rPr lang="zh-CN" altLang="en-US" smtClean="0"/>
              <a:t>24</a:t>
            </a:fld>
            <a:endParaRPr lang="zh-CN" altLang="en-US"/>
          </a:p>
        </p:txBody>
      </p:sp>
    </p:spTree>
    <p:extLst>
      <p:ext uri="{BB962C8B-B14F-4D97-AF65-F5344CB8AC3E}">
        <p14:creationId xmlns:p14="http://schemas.microsoft.com/office/powerpoint/2010/main" val="1078735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40388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与市面机型列表不同的是，我们基于腾讯游戏和微信的覆盖率来划分</a:t>
            </a:r>
            <a:r>
              <a:rPr lang="en-US" altLang="zh-CN" dirty="0"/>
              <a:t>——</a:t>
            </a:r>
            <a:r>
              <a:rPr lang="zh-CN" altLang="en-US" dirty="0"/>
              <a:t>主流</a:t>
            </a:r>
            <a:endParaRPr lang="en-US" altLang="zh-CN" dirty="0"/>
          </a:p>
          <a:p>
            <a:r>
              <a:rPr lang="zh-CN" altLang="en-US" dirty="0"/>
              <a:t>根据不同的机型维度进行区分（系统，品牌，分辨率，内存）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每月更新</a:t>
            </a:r>
            <a:endParaRPr lang="en-US" altLang="zh-CN" dirty="0"/>
          </a:p>
          <a:p>
            <a:endParaRPr lang="en-US" altLang="zh-CN" dirty="0"/>
          </a:p>
          <a:p>
            <a:r>
              <a:rPr lang="zh-CN" altLang="en-US" dirty="0"/>
              <a:t>从覆盖面到多样性</a:t>
            </a:r>
            <a:endParaRPr lang="en-US" altLang="zh-CN" dirty="0"/>
          </a:p>
          <a:p>
            <a:r>
              <a:rPr lang="zh-CN" altLang="en-US" dirty="0"/>
              <a:t>金融方面关注：微信机型数据与金融机型数据是不是重合度高？</a:t>
            </a:r>
          </a:p>
        </p:txBody>
      </p:sp>
    </p:spTree>
    <p:extLst>
      <p:ext uri="{BB962C8B-B14F-4D97-AF65-F5344CB8AC3E}">
        <p14:creationId xmlns:p14="http://schemas.microsoft.com/office/powerpoint/2010/main" val="1877222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在满足覆盖率的同时，尽可能保证各系统，各分辨率，各品牌的多样性</a:t>
            </a:r>
          </a:p>
        </p:txBody>
      </p:sp>
    </p:spTree>
    <p:extLst>
      <p:ext uri="{BB962C8B-B14F-4D97-AF65-F5344CB8AC3E}">
        <p14:creationId xmlns:p14="http://schemas.microsoft.com/office/powerpoint/2010/main" val="356549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39381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堆栈对应问题库</a:t>
            </a:r>
            <a:endParaRPr lang="en-US" altLang="zh-CN" dirty="0"/>
          </a:p>
          <a:p>
            <a:r>
              <a:rPr lang="zh-CN" altLang="en-US" dirty="0"/>
              <a:t>这块后面会展示几张测试报告截图，会看的更清楚一些</a:t>
            </a:r>
            <a:endParaRPr lang="en-US" altLang="zh-CN" dirty="0"/>
          </a:p>
          <a:p>
            <a:r>
              <a:rPr lang="zh-CN" altLang="en-US" dirty="0"/>
              <a:t>简单说，我们通过日志中的堆栈和性能数据来定位问题，但是在确认问题的过程中，我们提供上下文截图，录像，让测试人员很快就能知道是做了什么操作导致的问题</a:t>
            </a:r>
            <a:endParaRPr lang="en-US" altLang="zh-CN" dirty="0"/>
          </a:p>
          <a:p>
            <a:endParaRPr lang="en-US" altLang="zh-CN" dirty="0"/>
          </a:p>
          <a:p>
            <a:r>
              <a:rPr lang="zh-CN" altLang="en-US" dirty="0"/>
              <a:t>同行业的产品，我们会提供参考基线，让优化的过程更加有的放矢</a:t>
            </a:r>
          </a:p>
        </p:txBody>
      </p:sp>
    </p:spTree>
    <p:extLst>
      <p:ext uri="{BB962C8B-B14F-4D97-AF65-F5344CB8AC3E}">
        <p14:creationId xmlns:p14="http://schemas.microsoft.com/office/powerpoint/2010/main" val="2778637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金融行业质量风险也是几大块，适配，性能，安全</a:t>
            </a:r>
          </a:p>
        </p:txBody>
      </p:sp>
    </p:spTree>
    <p:extLst>
      <p:ext uri="{BB962C8B-B14F-4D97-AF65-F5344CB8AC3E}">
        <p14:creationId xmlns:p14="http://schemas.microsoft.com/office/powerpoint/2010/main" val="966351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红点标记问题时间轴，问题上下文截图，堆栈信息，性能数据，测试视频</a:t>
            </a:r>
            <a:endParaRPr lang="en-US" altLang="zh-CN" dirty="0"/>
          </a:p>
        </p:txBody>
      </p:sp>
    </p:spTree>
    <p:extLst>
      <p:ext uri="{BB962C8B-B14F-4D97-AF65-F5344CB8AC3E}">
        <p14:creationId xmlns:p14="http://schemas.microsoft.com/office/powerpoint/2010/main" val="148379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82848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流量预估，稳定性；性能瓶颈，问题优化</a:t>
            </a:r>
            <a:endParaRPr lang="en-US" altLang="zh-CN" dirty="0"/>
          </a:p>
        </p:txBody>
      </p:sp>
    </p:spTree>
    <p:extLst>
      <p:ext uri="{BB962C8B-B14F-4D97-AF65-F5344CB8AC3E}">
        <p14:creationId xmlns:p14="http://schemas.microsoft.com/office/powerpoint/2010/main" val="4105836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根据实际的用户路径，构建压测流量的分配</a:t>
            </a:r>
            <a:endParaRPr lang="en-US" altLang="zh-CN" dirty="0"/>
          </a:p>
          <a:p>
            <a:endParaRPr lang="en-US" altLang="zh-CN" dirty="0"/>
          </a:p>
        </p:txBody>
      </p:sp>
    </p:spTree>
    <p:extLst>
      <p:ext uri="{BB962C8B-B14F-4D97-AF65-F5344CB8AC3E}">
        <p14:creationId xmlns:p14="http://schemas.microsoft.com/office/powerpoint/2010/main" val="3334907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根据漏斗情况，设计流量的分配</a:t>
            </a:r>
          </a:p>
        </p:txBody>
      </p:sp>
    </p:spTree>
    <p:extLst>
      <p:ext uri="{BB962C8B-B14F-4D97-AF65-F5344CB8AC3E}">
        <p14:creationId xmlns:p14="http://schemas.microsoft.com/office/powerpoint/2010/main" val="1453350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50100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9679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46067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针对前面各类的安全问题，主要介绍一下加固和渗透测试服务</a:t>
            </a:r>
            <a:endParaRPr lang="en-US" altLang="zh-CN" dirty="0"/>
          </a:p>
          <a:p>
            <a:r>
              <a:rPr lang="zh-CN" altLang="en-US" dirty="0"/>
              <a:t>业务逻辑，扫描能力，渗透能力</a:t>
            </a:r>
          </a:p>
        </p:txBody>
      </p:sp>
    </p:spTree>
    <p:extLst>
      <p:ext uri="{BB962C8B-B14F-4D97-AF65-F5344CB8AC3E}">
        <p14:creationId xmlns:p14="http://schemas.microsoft.com/office/powerpoint/2010/main" val="2712119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a:p>
            <a:r>
              <a:rPr lang="zh-CN" altLang="en-US" dirty="0"/>
              <a:t>安卓加固是基于文件（文件级加密），源码混淆基于代码（字符串，函数换名字）</a:t>
            </a:r>
          </a:p>
          <a:p>
            <a:endParaRPr lang="zh-CN" altLang="en-US" dirty="0"/>
          </a:p>
        </p:txBody>
      </p:sp>
    </p:spTree>
    <p:extLst>
      <p:ext uri="{BB962C8B-B14F-4D97-AF65-F5344CB8AC3E}">
        <p14:creationId xmlns:p14="http://schemas.microsoft.com/office/powerpoint/2010/main" val="3470133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33859C2-6371-4773-9712-BBBEA755963B}" type="slidenum">
              <a:rPr lang="zh-CN" altLang="en-US" smtClean="0"/>
              <a:t>4</a:t>
            </a:fld>
            <a:endParaRPr lang="zh-CN" altLang="en-US"/>
          </a:p>
        </p:txBody>
      </p:sp>
    </p:spTree>
    <p:extLst>
      <p:ext uri="{BB962C8B-B14F-4D97-AF65-F5344CB8AC3E}">
        <p14:creationId xmlns:p14="http://schemas.microsoft.com/office/powerpoint/2010/main" val="3688325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针对金融行业，会整合新的渗透场景</a:t>
            </a:r>
            <a:endParaRPr lang="en-US" altLang="zh-CN" dirty="0"/>
          </a:p>
          <a:p>
            <a:r>
              <a:rPr lang="zh-CN" altLang="en-US" dirty="0"/>
              <a:t>前端的扫描，</a:t>
            </a:r>
            <a:r>
              <a:rPr lang="en-US" altLang="zh-CN" dirty="0"/>
              <a:t>web</a:t>
            </a:r>
            <a:r>
              <a:rPr lang="zh-CN" altLang="en-US" dirty="0"/>
              <a:t>框架的扫描，业务逻辑的渗透</a:t>
            </a:r>
          </a:p>
        </p:txBody>
      </p:sp>
    </p:spTree>
    <p:extLst>
      <p:ext uri="{BB962C8B-B14F-4D97-AF65-F5344CB8AC3E}">
        <p14:creationId xmlns:p14="http://schemas.microsoft.com/office/powerpoint/2010/main" val="1361710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1732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4082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此外还包括手</a:t>
            </a:r>
            <a:r>
              <a:rPr lang="en-US" altLang="zh-CN" dirty="0"/>
              <a:t>Q</a:t>
            </a:r>
            <a:r>
              <a:rPr lang="zh-CN" altLang="en-US" dirty="0"/>
              <a:t>以及手</a:t>
            </a:r>
            <a:r>
              <a:rPr lang="en-US" altLang="zh-CN" dirty="0"/>
              <a:t>Q</a:t>
            </a:r>
            <a:r>
              <a:rPr lang="zh-CN" altLang="en-US" dirty="0"/>
              <a:t>旗下的各个子产品 包括企鹅电竞，</a:t>
            </a:r>
            <a:r>
              <a:rPr lang="en-US" altLang="zh-CN" dirty="0"/>
              <a:t>NOW</a:t>
            </a:r>
            <a:r>
              <a:rPr lang="zh-CN" altLang="en-US" dirty="0"/>
              <a:t>直播，微视。都使用到了</a:t>
            </a:r>
            <a:r>
              <a:rPr lang="en-US" altLang="zh-CN" dirty="0" err="1"/>
              <a:t>wetest</a:t>
            </a:r>
            <a:r>
              <a:rPr lang="zh-CN" altLang="en-US" dirty="0"/>
              <a:t>提供的测试能力</a:t>
            </a:r>
            <a:endParaRPr lang="en-US" altLang="zh-CN" dirty="0"/>
          </a:p>
        </p:txBody>
      </p:sp>
      <p:sp>
        <p:nvSpPr>
          <p:cNvPr id="4" name="灯片编号占位符 3"/>
          <p:cNvSpPr>
            <a:spLocks noGrp="1"/>
          </p:cNvSpPr>
          <p:nvPr>
            <p:ph type="sldNum" sz="quarter" idx="10"/>
          </p:nvPr>
        </p:nvSpPr>
        <p:spPr/>
        <p:txBody>
          <a:bodyPr/>
          <a:lstStyle/>
          <a:p>
            <a:fld id="{233859C2-6371-4773-9712-BBBEA755963B}" type="slidenum">
              <a:rPr lang="zh-CN" altLang="en-US" smtClean="0"/>
              <a:t>5</a:t>
            </a:fld>
            <a:endParaRPr lang="zh-CN" altLang="en-US"/>
          </a:p>
        </p:txBody>
      </p:sp>
    </p:spTree>
    <p:extLst>
      <p:ext uri="{BB962C8B-B14F-4D97-AF65-F5344CB8AC3E}">
        <p14:creationId xmlns:p14="http://schemas.microsoft.com/office/powerpoint/2010/main" val="917059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金融行业质量风险也是几大块，适配，性能，安全</a:t>
            </a:r>
          </a:p>
        </p:txBody>
      </p:sp>
    </p:spTree>
    <p:extLst>
      <p:ext uri="{BB962C8B-B14F-4D97-AF65-F5344CB8AC3E}">
        <p14:creationId xmlns:p14="http://schemas.microsoft.com/office/powerpoint/2010/main" val="341297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随着很多金融企业在尝试小程序和</a:t>
            </a:r>
            <a:r>
              <a:rPr lang="en-US" altLang="zh-CN" dirty="0"/>
              <a:t>H5</a:t>
            </a:r>
            <a:r>
              <a:rPr lang="zh-CN" altLang="en-US" dirty="0"/>
              <a:t>，缺微信版本，缺微信账号成为了新的命题</a:t>
            </a:r>
          </a:p>
        </p:txBody>
      </p:sp>
    </p:spTree>
    <p:extLst>
      <p:ext uri="{BB962C8B-B14F-4D97-AF65-F5344CB8AC3E}">
        <p14:creationId xmlns:p14="http://schemas.microsoft.com/office/powerpoint/2010/main" val="834586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随着很多金融企业在尝试小程序和</a:t>
            </a:r>
            <a:r>
              <a:rPr lang="en-US" altLang="zh-CN" dirty="0"/>
              <a:t>H5</a:t>
            </a:r>
            <a:r>
              <a:rPr lang="zh-CN" altLang="en-US" dirty="0"/>
              <a:t>，缺微信版本，缺微信账号成为了新的命题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083791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232039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5DF90AD-F238-4326-B532-2AB9971DE1A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16CA453A-77CA-4866-93BA-141F9E5C8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FCBD5EF1-9920-4595-AA81-5BF4D51F2566}"/>
              </a:ext>
            </a:extLst>
          </p:cNvPr>
          <p:cNvSpPr>
            <a:spLocks noGrp="1"/>
          </p:cNvSpPr>
          <p:nvPr>
            <p:ph type="dt" sz="half" idx="10"/>
          </p:nvPr>
        </p:nvSpPr>
        <p:spPr/>
        <p:txBody>
          <a:bodyPr/>
          <a:lstStyle/>
          <a:p>
            <a:fld id="{7D9D7B8C-77FF-4094-BB18-26CBB616CD17}" type="datetimeFigureOut">
              <a:rPr lang="zh-CN" altLang="en-US" smtClean="0"/>
              <a:t>19/5/18</a:t>
            </a:fld>
            <a:endParaRPr lang="zh-CN" altLang="en-US"/>
          </a:p>
        </p:txBody>
      </p:sp>
      <p:sp>
        <p:nvSpPr>
          <p:cNvPr id="5" name="页脚占位符 4">
            <a:extLst>
              <a:ext uri="{FF2B5EF4-FFF2-40B4-BE49-F238E27FC236}">
                <a16:creationId xmlns:a16="http://schemas.microsoft.com/office/drawing/2014/main" xmlns="" id="{8F355DFF-90B0-4239-9CCD-6CD121D532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71D4FE0-4107-4BC2-8248-1330B698FA02}"/>
              </a:ext>
            </a:extLst>
          </p:cNvPr>
          <p:cNvSpPr>
            <a:spLocks noGrp="1"/>
          </p:cNvSpPr>
          <p:nvPr>
            <p:ph type="sldNum" sz="quarter" idx="12"/>
          </p:nvPr>
        </p:nvSpPr>
        <p:spPr/>
        <p:txBody>
          <a:body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652567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B4AF30-73CE-4D9A-A213-01EA8B20E5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53B7FF20-D7B0-4A7F-BB67-4AE31D1521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5E56F57E-DC69-4524-B4C1-076330B0195A}"/>
              </a:ext>
            </a:extLst>
          </p:cNvPr>
          <p:cNvSpPr>
            <a:spLocks noGrp="1"/>
          </p:cNvSpPr>
          <p:nvPr>
            <p:ph type="dt" sz="half" idx="10"/>
          </p:nvPr>
        </p:nvSpPr>
        <p:spPr/>
        <p:txBody>
          <a:bodyPr/>
          <a:lstStyle/>
          <a:p>
            <a:fld id="{7D9D7B8C-77FF-4094-BB18-26CBB616CD17}" type="datetimeFigureOut">
              <a:rPr lang="zh-CN" altLang="en-US" smtClean="0"/>
              <a:t>19/5/18</a:t>
            </a:fld>
            <a:endParaRPr lang="zh-CN" altLang="en-US"/>
          </a:p>
        </p:txBody>
      </p:sp>
      <p:sp>
        <p:nvSpPr>
          <p:cNvPr id="5" name="页脚占位符 4">
            <a:extLst>
              <a:ext uri="{FF2B5EF4-FFF2-40B4-BE49-F238E27FC236}">
                <a16:creationId xmlns:a16="http://schemas.microsoft.com/office/drawing/2014/main" xmlns="" id="{85E21D55-0E62-4EC6-8070-D5066F8DCB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F62EF556-B5F6-4AD1-802B-8D24B268F285}"/>
              </a:ext>
            </a:extLst>
          </p:cNvPr>
          <p:cNvSpPr>
            <a:spLocks noGrp="1"/>
          </p:cNvSpPr>
          <p:nvPr>
            <p:ph type="sldNum" sz="quarter" idx="12"/>
          </p:nvPr>
        </p:nvSpPr>
        <p:spPr/>
        <p:txBody>
          <a:body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4130216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2ABEF408-64D6-4781-A0D5-CFD2C30C300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B5A18002-94A2-4117-8819-747087D1F2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99230F8-A7AF-4316-BECA-80E3F5680A90}"/>
              </a:ext>
            </a:extLst>
          </p:cNvPr>
          <p:cNvSpPr>
            <a:spLocks noGrp="1"/>
          </p:cNvSpPr>
          <p:nvPr>
            <p:ph type="dt" sz="half" idx="10"/>
          </p:nvPr>
        </p:nvSpPr>
        <p:spPr/>
        <p:txBody>
          <a:bodyPr/>
          <a:lstStyle/>
          <a:p>
            <a:fld id="{7D9D7B8C-77FF-4094-BB18-26CBB616CD17}" type="datetimeFigureOut">
              <a:rPr lang="zh-CN" altLang="en-US" smtClean="0"/>
              <a:t>19/5/18</a:t>
            </a:fld>
            <a:endParaRPr lang="zh-CN" altLang="en-US"/>
          </a:p>
        </p:txBody>
      </p:sp>
      <p:sp>
        <p:nvSpPr>
          <p:cNvPr id="5" name="页脚占位符 4">
            <a:extLst>
              <a:ext uri="{FF2B5EF4-FFF2-40B4-BE49-F238E27FC236}">
                <a16:creationId xmlns:a16="http://schemas.microsoft.com/office/drawing/2014/main" xmlns="" id="{6726CE56-07C1-4BCB-9E7D-DE83BC0A6D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EA164AA-B6C8-4CB5-B0A5-F999B196F469}"/>
              </a:ext>
            </a:extLst>
          </p:cNvPr>
          <p:cNvSpPr>
            <a:spLocks noGrp="1"/>
          </p:cNvSpPr>
          <p:nvPr>
            <p:ph type="sldNum" sz="quarter" idx="12"/>
          </p:nvPr>
        </p:nvSpPr>
        <p:spPr/>
        <p:txBody>
          <a:body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2725388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52364992"/>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节标题">
    <p:bg>
      <p:bgPr>
        <a:solidFill>
          <a:srgbClr val="FFFFFF"/>
        </a:solidFill>
        <a:effectLst/>
      </p:bgPr>
    </p:bg>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831850" y="0"/>
            <a:ext cx="10515600" cy="4562475"/>
          </a:xfrm>
          <a:prstGeom prst="rect">
            <a:avLst/>
          </a:prstGeom>
        </p:spPr>
        <p:txBody>
          <a:bodyPr anchor="b"/>
          <a:lstStyle>
            <a:lvl1pPr>
              <a:defRPr sz="6000"/>
            </a:lvl1pPr>
          </a:lstStyle>
          <a:p>
            <a:r>
              <a:t>标题文本</a:t>
            </a:r>
          </a:p>
        </p:txBody>
      </p:sp>
      <p:sp>
        <p:nvSpPr>
          <p:cNvPr id="30" name="正文级别 1…"/>
          <p:cNvSpPr txBox="1">
            <a:spLocks noGrp="1"/>
          </p:cNvSpPr>
          <p:nvPr>
            <p:ph type="body" sz="half" idx="1"/>
          </p:nvPr>
        </p:nvSpPr>
        <p:spPr>
          <a:xfrm>
            <a:off x="831850" y="4589462"/>
            <a:ext cx="10515600" cy="226854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65273950"/>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两栏内容">
    <p:bg>
      <p:bgPr>
        <a:solidFill>
          <a:srgbClr val="FFFFFF"/>
        </a:solidFill>
        <a:effectLst/>
      </p:bgPr>
    </p:bg>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838200" y="1825625"/>
            <a:ext cx="5181600" cy="503237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2645013"/>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比较">
    <p:bg>
      <p:bgPr>
        <a:solidFill>
          <a:srgbClr val="FFFFFF"/>
        </a:solidFill>
        <a:effectLst/>
      </p:bgPr>
    </p:bg>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8483824"/>
      </p:ext>
    </p:extLst>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仅标题">
    <p:bg>
      <p:bgPr>
        <a:solidFill>
          <a:srgbClr val="FFFFFF"/>
        </a:solidFill>
        <a:effectLst/>
      </p:bgPr>
    </p:bg>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8200" y="0"/>
            <a:ext cx="10515600" cy="2055814"/>
          </a:xfrm>
          <a:prstGeom prst="rect">
            <a:avLst/>
          </a:prstGeom>
        </p:spPr>
        <p:txBody>
          <a:bodyPr/>
          <a:lstStyle/>
          <a:p>
            <a:r>
              <a:t>标题文本</a:t>
            </a:r>
          </a:p>
        </p:txBody>
      </p:sp>
      <p:sp>
        <p:nvSpPr>
          <p:cNvPr id="5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7668914"/>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空白">
    <p:bg>
      <p:bgPr>
        <a:solidFill>
          <a:srgbClr val="FFFFFF"/>
        </a:solidFill>
        <a:effectLst/>
      </p:bgPr>
    </p:bg>
    <p:spTree>
      <p:nvGrpSpPr>
        <p:cNvPr id="1" name=""/>
        <p:cNvGrpSpPr/>
        <p:nvPr/>
      </p:nvGrpSpPr>
      <p:grpSpPr>
        <a:xfrm>
          <a:off x="0" y="0"/>
          <a:ext cx="0" cy="0"/>
          <a:chOff x="0" y="0"/>
          <a:chExt cx="0" cy="0"/>
        </a:xfrm>
      </p:grpSpPr>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60148731"/>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内容与标题">
    <p:bg>
      <p:bgPr>
        <a:solidFill>
          <a:srgbClr val="FFFFFF"/>
        </a:solidFill>
        <a:effectLst/>
      </p:bgPr>
    </p:bg>
    <p:spTree>
      <p:nvGrpSpPr>
        <p:cNvPr id="1" name=""/>
        <p:cNvGrpSpPr/>
        <p:nvPr/>
      </p:nvGrpSpPr>
      <p:grpSpPr>
        <a:xfrm>
          <a:off x="0" y="0"/>
          <a:ext cx="0" cy="0"/>
          <a:chOff x="0" y="0"/>
          <a:chExt cx="0" cy="0"/>
        </a:xfrm>
      </p:grpSpPr>
      <p:sp>
        <p:nvSpPr>
          <p:cNvPr id="71" name="标题文本"/>
          <p:cNvSpPr txBox="1">
            <a:spLocks noGrp="1"/>
          </p:cNvSpPr>
          <p:nvPr>
            <p:ph type="title"/>
          </p:nvPr>
        </p:nvSpPr>
        <p:spPr>
          <a:xfrm>
            <a:off x="839787" y="0"/>
            <a:ext cx="3932240" cy="2057400"/>
          </a:xfrm>
          <a:prstGeom prst="rect">
            <a:avLst/>
          </a:prstGeom>
        </p:spPr>
        <p:txBody>
          <a:bodyPr anchor="b"/>
          <a:lstStyle>
            <a:lvl1pPr>
              <a:defRPr sz="3200"/>
            </a:lvl1pPr>
          </a:lstStyle>
          <a:p>
            <a:r>
              <a:t>标题文本</a:t>
            </a:r>
          </a:p>
        </p:txBody>
      </p:sp>
      <p:sp>
        <p:nvSpPr>
          <p:cNvPr id="72" name="正文级别 1…"/>
          <p:cNvSpPr txBox="1">
            <a:spLocks noGrp="1"/>
          </p:cNvSpPr>
          <p:nvPr>
            <p:ph type="body" idx="1"/>
          </p:nvPr>
        </p:nvSpPr>
        <p:spPr>
          <a:xfrm>
            <a:off x="5183187" y="987425"/>
            <a:ext cx="6172203" cy="587057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7914101"/>
      </p:ext>
    </p:extLst>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FFFFFF"/>
        </a:solidFill>
        <a:effectLst/>
      </p:bgPr>
    </p:bg>
    <p:spTree>
      <p:nvGrpSpPr>
        <p:cNvPr id="1" name=""/>
        <p:cNvGrpSpPr/>
        <p:nvPr/>
      </p:nvGrpSpPr>
      <p:grpSpPr>
        <a:xfrm>
          <a:off x="0" y="0"/>
          <a:ext cx="0" cy="0"/>
          <a:chOff x="0" y="0"/>
          <a:chExt cx="0" cy="0"/>
        </a:xfrm>
      </p:grpSpPr>
      <p:sp>
        <p:nvSpPr>
          <p:cNvPr id="80" name="标题文本"/>
          <p:cNvSpPr txBox="1">
            <a:spLocks noGrp="1"/>
          </p:cNvSpPr>
          <p:nvPr>
            <p:ph type="title"/>
          </p:nvPr>
        </p:nvSpPr>
        <p:spPr>
          <a:xfrm>
            <a:off x="839787" y="0"/>
            <a:ext cx="3932240" cy="2057400"/>
          </a:xfrm>
          <a:prstGeom prst="rect">
            <a:avLst/>
          </a:prstGeom>
        </p:spPr>
        <p:txBody>
          <a:bodyPr anchor="b"/>
          <a:lstStyle>
            <a:lvl1pPr>
              <a:defRPr sz="3200"/>
            </a:lvl1pPr>
          </a:lstStyle>
          <a:p>
            <a:r>
              <a:t>标题文本</a:t>
            </a:r>
          </a:p>
        </p:txBody>
      </p:sp>
      <p:sp>
        <p:nvSpPr>
          <p:cNvPr id="81" name="正文级别 1…"/>
          <p:cNvSpPr txBox="1">
            <a:spLocks noGrp="1"/>
          </p:cNvSpPr>
          <p:nvPr>
            <p:ph type="body" sz="half" idx="1"/>
          </p:nvPr>
        </p:nvSpPr>
        <p:spPr>
          <a:xfrm>
            <a:off x="839787" y="2057400"/>
            <a:ext cx="3932240" cy="4800600"/>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2376209"/>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9A942B4-C856-4A0E-8635-044FC89798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3CA1DE0-9ACA-4AA9-9034-0C845109E42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60516A0-1D6B-42E6-AA13-0B3799A38CD5}"/>
              </a:ext>
            </a:extLst>
          </p:cNvPr>
          <p:cNvSpPr>
            <a:spLocks noGrp="1"/>
          </p:cNvSpPr>
          <p:nvPr>
            <p:ph type="dt" sz="half" idx="10"/>
          </p:nvPr>
        </p:nvSpPr>
        <p:spPr/>
        <p:txBody>
          <a:bodyPr/>
          <a:lstStyle/>
          <a:p>
            <a:fld id="{7D9D7B8C-77FF-4094-BB18-26CBB616CD17}" type="datetimeFigureOut">
              <a:rPr lang="zh-CN" altLang="en-US" smtClean="0"/>
              <a:t>19/5/18</a:t>
            </a:fld>
            <a:endParaRPr lang="zh-CN" altLang="en-US"/>
          </a:p>
        </p:txBody>
      </p:sp>
      <p:sp>
        <p:nvSpPr>
          <p:cNvPr id="5" name="页脚占位符 4">
            <a:extLst>
              <a:ext uri="{FF2B5EF4-FFF2-40B4-BE49-F238E27FC236}">
                <a16:creationId xmlns:a16="http://schemas.microsoft.com/office/drawing/2014/main" xmlns="" id="{874DA658-532D-4A13-BC4F-4D872471A3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BFD189B-3AC0-40E4-80D0-03FD1E0A4409}"/>
              </a:ext>
            </a:extLst>
          </p:cNvPr>
          <p:cNvSpPr>
            <a:spLocks noGrp="1"/>
          </p:cNvSpPr>
          <p:nvPr>
            <p:ph type="sldNum" sz="quarter" idx="12"/>
          </p:nvPr>
        </p:nvSpPr>
        <p:spPr/>
        <p:txBody>
          <a:body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1611709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和竖排文字">
    <p:bg>
      <p:bgPr>
        <a:solidFill>
          <a:srgbClr val="FFFFFF"/>
        </a:solidFill>
        <a:effectLst/>
      </p:bgPr>
    </p:bg>
    <p:spTree>
      <p:nvGrpSpPr>
        <p:cNvPr id="1" name=""/>
        <p:cNvGrpSpPr/>
        <p:nvPr/>
      </p:nvGrpSpPr>
      <p:grpSpPr>
        <a:xfrm>
          <a:off x="0" y="0"/>
          <a:ext cx="0" cy="0"/>
          <a:chOff x="0" y="0"/>
          <a:chExt cx="0" cy="0"/>
        </a:xfrm>
      </p:grpSpPr>
      <p:sp>
        <p:nvSpPr>
          <p:cNvPr id="89" name="标题文本"/>
          <p:cNvSpPr txBox="1">
            <a:spLocks noGrp="1"/>
          </p:cNvSpPr>
          <p:nvPr>
            <p:ph type="title"/>
          </p:nvPr>
        </p:nvSpPr>
        <p:spPr>
          <a:prstGeom prst="rect">
            <a:avLst/>
          </a:prstGeom>
        </p:spPr>
        <p:txBody>
          <a:bodyPr/>
          <a:lstStyle/>
          <a:p>
            <a:r>
              <a:t>标题文本</a:t>
            </a:r>
          </a:p>
        </p:txBody>
      </p:sp>
      <p:sp>
        <p:nvSpPr>
          <p:cNvPr id="90"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37585750"/>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垂直排列标题与&#10;文本">
    <p:bg>
      <p:bgPr>
        <a:solidFill>
          <a:srgbClr val="FFFFFF"/>
        </a:solidFill>
        <a:effectLst/>
      </p:bgPr>
    </p:bg>
    <p:spTree>
      <p:nvGrpSpPr>
        <p:cNvPr id="1" name=""/>
        <p:cNvGrpSpPr/>
        <p:nvPr/>
      </p:nvGrpSpPr>
      <p:grpSpPr>
        <a:xfrm>
          <a:off x="0" y="0"/>
          <a:ext cx="0" cy="0"/>
          <a:chOff x="0" y="0"/>
          <a:chExt cx="0" cy="0"/>
        </a:xfrm>
      </p:grpSpPr>
      <p:sp>
        <p:nvSpPr>
          <p:cNvPr id="98" name="标题文本"/>
          <p:cNvSpPr txBox="1">
            <a:spLocks noGrp="1"/>
          </p:cNvSpPr>
          <p:nvPr>
            <p:ph type="title"/>
          </p:nvPr>
        </p:nvSpPr>
        <p:spPr>
          <a:xfrm>
            <a:off x="8724900" y="0"/>
            <a:ext cx="2628900" cy="6542090"/>
          </a:xfrm>
          <a:prstGeom prst="rect">
            <a:avLst/>
          </a:prstGeom>
        </p:spPr>
        <p:txBody>
          <a:bodyPr/>
          <a:lstStyle/>
          <a:p>
            <a:r>
              <a:t>标题文本</a:t>
            </a:r>
          </a:p>
        </p:txBody>
      </p:sp>
      <p:sp>
        <p:nvSpPr>
          <p:cNvPr id="99" name="正文级别 1…"/>
          <p:cNvSpPr txBox="1">
            <a:spLocks noGrp="1"/>
          </p:cNvSpPr>
          <p:nvPr>
            <p:ph type="body" idx="1"/>
          </p:nvPr>
        </p:nvSpPr>
        <p:spPr>
          <a:xfrm>
            <a:off x="838200" y="365125"/>
            <a:ext cx="7734300" cy="649287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48636678"/>
      </p:ext>
    </p:extLst>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efault - 标题幻灯片">
    <p:bg>
      <p:bgPr>
        <a:solidFill>
          <a:srgbClr val="FFFFFF"/>
        </a:solidFill>
        <a:effectLst/>
      </p:bgPr>
    </p:bg>
    <p:spTree>
      <p:nvGrpSpPr>
        <p:cNvPr id="1" name=""/>
        <p:cNvGrpSpPr/>
        <p:nvPr/>
      </p:nvGrpSpPr>
      <p:grpSpPr>
        <a:xfrm>
          <a:off x="0" y="0"/>
          <a:ext cx="0" cy="0"/>
          <a:chOff x="0" y="0"/>
          <a:chExt cx="0" cy="0"/>
        </a:xfrm>
      </p:grpSpPr>
      <p:sp>
        <p:nvSpPr>
          <p:cNvPr id="107" name="标题文本"/>
          <p:cNvSpPr txBox="1">
            <a:spLocks noGrp="1"/>
          </p:cNvSpPr>
          <p:nvPr>
            <p:ph type="title"/>
          </p:nvPr>
        </p:nvSpPr>
        <p:spPr>
          <a:xfrm>
            <a:off x="1523999" y="-2"/>
            <a:ext cx="9144001" cy="3509966"/>
          </a:xfrm>
          <a:prstGeom prst="rect">
            <a:avLst/>
          </a:prstGeom>
        </p:spPr>
        <p:txBody>
          <a:bodyPr lIns="50800" tIns="50800" rIns="50800" bIns="50800" anchor="b"/>
          <a:lstStyle>
            <a:lvl1pPr algn="ctr" defTabSz="685800">
              <a:defRPr sz="5800">
                <a:uFill>
                  <a:solidFill>
                    <a:srgbClr val="000000"/>
                  </a:solidFill>
                </a:uFill>
                <a:latin typeface="Helvetica Neue UltraLight"/>
                <a:ea typeface="Helvetica Neue UltraLight"/>
                <a:cs typeface="Helvetica Neue UltraLight"/>
                <a:sym typeface="Helvetica Neue UltraLight"/>
              </a:defRPr>
            </a:lvl1pPr>
          </a:lstStyle>
          <a:p>
            <a:r>
              <a:t>标题文本</a:t>
            </a:r>
          </a:p>
        </p:txBody>
      </p:sp>
      <p:sp>
        <p:nvSpPr>
          <p:cNvPr id="108" name="正文级别 1…"/>
          <p:cNvSpPr txBox="1">
            <a:spLocks noGrp="1"/>
          </p:cNvSpPr>
          <p:nvPr>
            <p:ph type="body" sz="half" idx="1"/>
          </p:nvPr>
        </p:nvSpPr>
        <p:spPr>
          <a:xfrm>
            <a:off x="1523999" y="3602035"/>
            <a:ext cx="9144001" cy="3255968"/>
          </a:xfrm>
          <a:prstGeom prst="rect">
            <a:avLst/>
          </a:prstGeom>
        </p:spPr>
        <p:txBody>
          <a:bodyPr lIns="50800" tIns="50800" rIns="50800" bIns="50800"/>
          <a:lstStyle>
            <a:lvl1pPr marL="0" indent="0" algn="ctr" defTabSz="685800">
              <a:spcBef>
                <a:spcPts val="700"/>
              </a:spcBef>
              <a:buSzTx/>
              <a:buFontTx/>
              <a:buNone/>
              <a:defRPr sz="2400">
                <a:uFill>
                  <a:solidFill>
                    <a:srgbClr val="000000"/>
                  </a:solidFill>
                </a:uFill>
              </a:defRPr>
            </a:lvl1pPr>
            <a:lvl2pPr marL="0" indent="0" algn="ctr" defTabSz="685800">
              <a:spcBef>
                <a:spcPts val="700"/>
              </a:spcBef>
              <a:buSzTx/>
              <a:buFontTx/>
              <a:buNone/>
              <a:defRPr sz="2400">
                <a:uFill>
                  <a:solidFill>
                    <a:srgbClr val="000000"/>
                  </a:solidFill>
                </a:uFill>
              </a:defRPr>
            </a:lvl2pPr>
            <a:lvl3pPr marL="0" indent="0" algn="ctr" defTabSz="685800">
              <a:spcBef>
                <a:spcPts val="700"/>
              </a:spcBef>
              <a:buSzTx/>
              <a:buFontTx/>
              <a:buNone/>
              <a:defRPr sz="2400">
                <a:uFill>
                  <a:solidFill>
                    <a:srgbClr val="000000"/>
                  </a:solidFill>
                </a:uFill>
              </a:defRPr>
            </a:lvl3pPr>
            <a:lvl4pPr marL="0" indent="0" algn="ctr" defTabSz="685800">
              <a:spcBef>
                <a:spcPts val="700"/>
              </a:spcBef>
              <a:buSzTx/>
              <a:buFontTx/>
              <a:buNone/>
              <a:defRPr sz="2400">
                <a:uFill>
                  <a:solidFill>
                    <a:srgbClr val="000000"/>
                  </a:solidFill>
                </a:uFill>
              </a:defRPr>
            </a:lvl4pPr>
            <a:lvl5pPr marL="0" indent="0" algn="ctr" defTabSz="685800">
              <a:spcBef>
                <a:spcPts val="700"/>
              </a:spcBef>
              <a:buSzTx/>
              <a:buFontTx/>
              <a:buNone/>
              <a:defRPr sz="2400">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109" name="幻灯片编号"/>
          <p:cNvSpPr txBox="1">
            <a:spLocks noGrp="1"/>
          </p:cNvSpPr>
          <p:nvPr>
            <p:ph type="sldNum" sz="quarter" idx="2"/>
          </p:nvPr>
        </p:nvSpPr>
        <p:spPr>
          <a:xfrm>
            <a:off x="11085017" y="6431492"/>
            <a:ext cx="268784" cy="279401"/>
          </a:xfrm>
          <a:prstGeom prst="rect">
            <a:avLst/>
          </a:prstGeom>
        </p:spPr>
        <p:txBody>
          <a:bodyPr lIns="50800" tIns="50800" rIns="50800" bIns="50800"/>
          <a:lstStyle>
            <a:lvl1pPr defTabSz="685800">
              <a:defRPr>
                <a:solidFill>
                  <a:srgbClr val="9A9A9A"/>
                </a:solidFill>
                <a:uFill>
                  <a:solidFill>
                    <a:srgbClr val="9A9A9A"/>
                  </a:solidFill>
                </a:uFill>
              </a:defRPr>
            </a:lvl1pPr>
          </a:lstStyle>
          <a:p>
            <a:fld id="{86CB4B4D-7CA3-9044-876B-883B54F8677D}" type="slidenum">
              <a:t>‹#›</a:t>
            </a:fld>
            <a:endParaRPr/>
          </a:p>
        </p:txBody>
      </p:sp>
    </p:spTree>
    <p:extLst>
      <p:ext uri="{BB962C8B-B14F-4D97-AF65-F5344CB8AC3E}">
        <p14:creationId xmlns:p14="http://schemas.microsoft.com/office/powerpoint/2010/main" val="2343476847"/>
      </p:ext>
    </p:extLst>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标题幻灯片">
    <p:bg>
      <p:bgPr>
        <a:gradFill flip="none" rotWithShape="1">
          <a:gsLst>
            <a:gs pos="0">
              <a:srgbClr val="101D24">
                <a:alpha val="79000"/>
              </a:srgbClr>
            </a:gs>
            <a:gs pos="23000">
              <a:srgbClr val="101D24">
                <a:alpha val="82000"/>
              </a:srgbClr>
            </a:gs>
            <a:gs pos="69000">
              <a:srgbClr val="0E191E">
                <a:alpha val="88000"/>
              </a:srgbClr>
            </a:gs>
            <a:gs pos="97000">
              <a:srgbClr val="0D171C">
                <a:alpha val="91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116" name="标题文本"/>
          <p:cNvSpPr txBox="1">
            <a:spLocks noGrp="1"/>
          </p:cNvSpPr>
          <p:nvPr>
            <p:ph type="title"/>
          </p:nvPr>
        </p:nvSpPr>
        <p:spPr>
          <a:xfrm>
            <a:off x="1523999" y="1122362"/>
            <a:ext cx="9144001" cy="2387601"/>
          </a:xfrm>
          <a:prstGeom prst="rect">
            <a:avLst/>
          </a:prstGeom>
        </p:spPr>
        <p:txBody>
          <a:bodyPr anchor="b"/>
          <a:lstStyle>
            <a:lvl1pPr algn="ctr" defTabSz="914377">
              <a:defRPr sz="6000"/>
            </a:lvl1pPr>
          </a:lstStyle>
          <a:p>
            <a:r>
              <a:t>标题文本</a:t>
            </a:r>
          </a:p>
        </p:txBody>
      </p:sp>
      <p:sp>
        <p:nvSpPr>
          <p:cNvPr id="117" name="正文级别 1…"/>
          <p:cNvSpPr txBox="1">
            <a:spLocks noGrp="1"/>
          </p:cNvSpPr>
          <p:nvPr>
            <p:ph type="body" sz="quarter" idx="1"/>
          </p:nvPr>
        </p:nvSpPr>
        <p:spPr>
          <a:xfrm>
            <a:off x="1523999" y="3602037"/>
            <a:ext cx="9144001" cy="1655763"/>
          </a:xfrm>
          <a:prstGeom prst="rect">
            <a:avLst/>
          </a:prstGeom>
        </p:spPr>
        <p:txBody>
          <a:bodyPr/>
          <a:lstStyle>
            <a:lvl1pPr marL="0" indent="0" algn="ctr" defTabSz="914377">
              <a:spcBef>
                <a:spcPts val="900"/>
              </a:spcBef>
              <a:buSzTx/>
              <a:buFontTx/>
              <a:buNone/>
              <a:defRPr sz="2400"/>
            </a:lvl1pPr>
            <a:lvl2pPr marL="0" indent="342892" algn="ctr" defTabSz="914377">
              <a:spcBef>
                <a:spcPts val="900"/>
              </a:spcBef>
              <a:buSzTx/>
              <a:buFontTx/>
              <a:buNone/>
              <a:defRPr sz="2400"/>
            </a:lvl2pPr>
            <a:lvl3pPr marL="0" indent="685782" algn="ctr" defTabSz="914377">
              <a:spcBef>
                <a:spcPts val="900"/>
              </a:spcBef>
              <a:buSzTx/>
              <a:buFontTx/>
              <a:buNone/>
              <a:defRPr sz="2400"/>
            </a:lvl3pPr>
            <a:lvl4pPr marL="0" indent="1028675" algn="ctr" defTabSz="914377">
              <a:spcBef>
                <a:spcPts val="900"/>
              </a:spcBef>
              <a:buSzTx/>
              <a:buFontTx/>
              <a:buNone/>
              <a:defRPr sz="2400"/>
            </a:lvl4pPr>
            <a:lvl5pPr marL="0" indent="1371565" algn="ctr" defTabSz="914377">
              <a:spcBef>
                <a:spcPts val="900"/>
              </a:spcBef>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18" name="幻灯片编号"/>
          <p:cNvSpPr txBox="1">
            <a:spLocks noGrp="1"/>
          </p:cNvSpPr>
          <p:nvPr>
            <p:ph type="sldNum" sz="quarter" idx="2"/>
          </p:nvPr>
        </p:nvSpPr>
        <p:spPr>
          <a:xfrm>
            <a:off x="11095180" y="6404296"/>
            <a:ext cx="258620" cy="269237"/>
          </a:xfrm>
          <a:prstGeom prst="rect">
            <a:avLst/>
          </a:prstGeom>
        </p:spPr>
        <p:txBody>
          <a:bodyPr/>
          <a:lstStyle>
            <a:lvl1pPr defTabSz="914377"/>
          </a:lstStyle>
          <a:p>
            <a:fld id="{86CB4B4D-7CA3-9044-876B-883B54F8677D}" type="slidenum">
              <a:t>‹#›</a:t>
            </a:fld>
            <a:endParaRPr/>
          </a:p>
        </p:txBody>
      </p:sp>
    </p:spTree>
    <p:extLst>
      <p:ext uri="{BB962C8B-B14F-4D97-AF65-F5344CB8AC3E}">
        <p14:creationId xmlns:p14="http://schemas.microsoft.com/office/powerpoint/2010/main" val="2332968392"/>
      </p:ext>
    </p:extLst>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Text">
    <p:bg>
      <p:bgPr>
        <a:gradFill flip="none" rotWithShape="1">
          <a:gsLst>
            <a:gs pos="0">
              <a:srgbClr val="262626"/>
            </a:gs>
            <a:gs pos="51000">
              <a:srgbClr val="0D0D0D"/>
            </a:gs>
            <a:gs pos="100000">
              <a:srgbClr val="0D0D0D"/>
            </a:gs>
          </a:gsLst>
          <a:path path="circle">
            <a:fillToRect l="50000" t="50000" r="50000" b="50000"/>
          </a:path>
        </a:gradFill>
        <a:effectLst/>
      </p:bgPr>
    </p:bg>
    <p:spTree>
      <p:nvGrpSpPr>
        <p:cNvPr id="1" name=""/>
        <p:cNvGrpSpPr/>
        <p:nvPr/>
      </p:nvGrpSpPr>
      <p:grpSpPr>
        <a:xfrm>
          <a:off x="0" y="0"/>
          <a:ext cx="0" cy="0"/>
          <a:chOff x="0" y="0"/>
          <a:chExt cx="0" cy="0"/>
        </a:xfrm>
      </p:grpSpPr>
      <p:sp>
        <p:nvSpPr>
          <p:cNvPr id="125" name="标题文本"/>
          <p:cNvSpPr txBox="1">
            <a:spLocks noGrp="1"/>
          </p:cNvSpPr>
          <p:nvPr>
            <p:ph type="title"/>
          </p:nvPr>
        </p:nvSpPr>
        <p:spPr>
          <a:xfrm>
            <a:off x="1838606" y="204788"/>
            <a:ext cx="8514787" cy="523077"/>
          </a:xfrm>
          <a:prstGeom prst="rect">
            <a:avLst/>
          </a:prstGeom>
        </p:spPr>
        <p:txBody>
          <a:bodyPr anchor="t"/>
          <a:lstStyle>
            <a:lvl1pPr defTabSz="912812">
              <a:lnSpc>
                <a:spcPct val="100000"/>
              </a:lnSpc>
              <a:defRPr sz="2800" b="1">
                <a:solidFill>
                  <a:srgbClr val="13BFFF"/>
                </a:solidFill>
                <a:latin typeface="Arial"/>
                <a:ea typeface="Arial"/>
                <a:cs typeface="Arial"/>
                <a:sym typeface="Arial"/>
              </a:defRPr>
            </a:lvl1pPr>
          </a:lstStyle>
          <a:p>
            <a:r>
              <a:t>标题文本</a:t>
            </a:r>
          </a:p>
        </p:txBody>
      </p:sp>
      <p:sp>
        <p:nvSpPr>
          <p:cNvPr id="126" name="正文级别 1…"/>
          <p:cNvSpPr txBox="1">
            <a:spLocks noGrp="1"/>
          </p:cNvSpPr>
          <p:nvPr>
            <p:ph type="body" sz="half" idx="1"/>
          </p:nvPr>
        </p:nvSpPr>
        <p:spPr>
          <a:xfrm>
            <a:off x="1981200" y="1700808"/>
            <a:ext cx="8229600" cy="2431291"/>
          </a:xfrm>
          <a:prstGeom prst="rect">
            <a:avLst/>
          </a:prstGeom>
        </p:spPr>
        <p:txBody>
          <a:bodyPr/>
          <a:lstStyle>
            <a:lvl1pPr marL="341313" indent="-341313" defTabSz="912812">
              <a:lnSpc>
                <a:spcPct val="100000"/>
              </a:lnSpc>
              <a:spcBef>
                <a:spcPts val="1800"/>
              </a:spcBef>
              <a:defRPr sz="2000" b="1">
                <a:solidFill>
                  <a:srgbClr val="FFFFFF"/>
                </a:solidFill>
                <a:latin typeface="Arial"/>
                <a:ea typeface="Arial"/>
                <a:cs typeface="Arial"/>
                <a:sym typeface="Arial"/>
              </a:defRPr>
            </a:lvl1pPr>
            <a:lvl2pPr marL="772936" indent="-315736" defTabSz="912812">
              <a:lnSpc>
                <a:spcPct val="100000"/>
              </a:lnSpc>
              <a:spcBef>
                <a:spcPts val="1800"/>
              </a:spcBef>
              <a:buChar char="–"/>
              <a:defRPr sz="2000" b="1">
                <a:solidFill>
                  <a:srgbClr val="FFFFFF"/>
                </a:solidFill>
                <a:latin typeface="Arial"/>
                <a:ea typeface="Arial"/>
                <a:cs typeface="Arial"/>
                <a:sym typeface="Arial"/>
              </a:defRPr>
            </a:lvl2pPr>
            <a:lvl3pPr marL="1165048" indent="-252236" defTabSz="912812">
              <a:lnSpc>
                <a:spcPct val="100000"/>
              </a:lnSpc>
              <a:spcBef>
                <a:spcPts val="1800"/>
              </a:spcBef>
              <a:defRPr sz="2000" b="1">
                <a:solidFill>
                  <a:srgbClr val="FFFFFF"/>
                </a:solidFill>
                <a:latin typeface="Arial"/>
                <a:ea typeface="Arial"/>
                <a:cs typeface="Arial"/>
                <a:sym typeface="Arial"/>
              </a:defRPr>
            </a:lvl3pPr>
            <a:lvl4pPr marL="1622248" indent="-252236" defTabSz="912812">
              <a:lnSpc>
                <a:spcPct val="100000"/>
              </a:lnSpc>
              <a:spcBef>
                <a:spcPts val="1800"/>
              </a:spcBef>
              <a:buChar char="–"/>
              <a:defRPr sz="2000" b="1">
                <a:solidFill>
                  <a:srgbClr val="FFFFFF"/>
                </a:solidFill>
                <a:latin typeface="Arial"/>
                <a:ea typeface="Arial"/>
                <a:cs typeface="Arial"/>
                <a:sym typeface="Arial"/>
              </a:defRPr>
            </a:lvl4pPr>
            <a:lvl5pPr marL="2079448" indent="-252236" defTabSz="912812">
              <a:lnSpc>
                <a:spcPct val="100000"/>
              </a:lnSpc>
              <a:spcBef>
                <a:spcPts val="1800"/>
              </a:spcBef>
              <a:buChar char="»"/>
              <a:defRPr sz="2000" b="1">
                <a:solidFill>
                  <a:srgbClr val="FFFFFF"/>
                </a:solidFill>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27" name="幻灯片编号"/>
          <p:cNvSpPr txBox="1">
            <a:spLocks noGrp="1"/>
          </p:cNvSpPr>
          <p:nvPr>
            <p:ph type="sldNum" sz="quarter" idx="2"/>
          </p:nvPr>
        </p:nvSpPr>
        <p:spPr>
          <a:xfrm>
            <a:off x="5974727" y="6538512"/>
            <a:ext cx="217147" cy="202413"/>
          </a:xfrm>
          <a:prstGeom prst="rect">
            <a:avLst/>
          </a:prstGeom>
        </p:spPr>
        <p:txBody>
          <a:bodyPr/>
          <a:lstStyle>
            <a:lvl1pPr algn="ctr" defTabSz="912812">
              <a:defRPr sz="800">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783447986"/>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仅标题">
    <p:bg>
      <p:bgPr>
        <a:gradFill flip="none" rotWithShape="1">
          <a:gsLst>
            <a:gs pos="0">
              <a:srgbClr val="000000"/>
            </a:gs>
            <a:gs pos="64999">
              <a:srgbClr val="000000"/>
            </a:gs>
            <a:gs pos="100000">
              <a:srgbClr val="5876A9"/>
            </a:gs>
          </a:gsLst>
          <a:lin ang="5400000" scaled="0"/>
        </a:gradFill>
        <a:effectLst/>
      </p:bgPr>
    </p:bg>
    <p:spTree>
      <p:nvGrpSpPr>
        <p:cNvPr id="1" name=""/>
        <p:cNvGrpSpPr/>
        <p:nvPr/>
      </p:nvGrpSpPr>
      <p:grpSpPr>
        <a:xfrm>
          <a:off x="0" y="0"/>
          <a:ext cx="0" cy="0"/>
          <a:chOff x="0" y="0"/>
          <a:chExt cx="0" cy="0"/>
        </a:xfrm>
      </p:grpSpPr>
      <p:sp>
        <p:nvSpPr>
          <p:cNvPr id="134" name="标题文本"/>
          <p:cNvSpPr txBox="1">
            <a:spLocks noGrp="1"/>
          </p:cNvSpPr>
          <p:nvPr>
            <p:ph type="title"/>
          </p:nvPr>
        </p:nvSpPr>
        <p:spPr>
          <a:xfrm>
            <a:off x="528839" y="512066"/>
            <a:ext cx="11053593" cy="638097"/>
          </a:xfrm>
          <a:prstGeom prst="rect">
            <a:avLst/>
          </a:prstGeom>
        </p:spPr>
        <p:txBody>
          <a:bodyPr lIns="47549" tIns="47549" rIns="47549" bIns="47549" anchor="t"/>
          <a:lstStyle>
            <a:lvl1pPr defTabSz="1219200">
              <a:lnSpc>
                <a:spcPct val="100000"/>
              </a:lnSpc>
              <a:defRPr sz="3600" spc="-100">
                <a:solidFill>
                  <a:srgbClr val="D9D9D9"/>
                </a:solidFill>
                <a:latin typeface="Franklin Gothic Medium"/>
                <a:ea typeface="Franklin Gothic Medium"/>
                <a:cs typeface="Franklin Gothic Medium"/>
                <a:sym typeface="Franklin Gothic Medium"/>
              </a:defRPr>
            </a:lvl1pPr>
          </a:lstStyle>
          <a:p>
            <a:r>
              <a:t>标题文本</a:t>
            </a:r>
          </a:p>
        </p:txBody>
      </p:sp>
      <p:sp>
        <p:nvSpPr>
          <p:cNvPr id="135" name="幻灯片编号"/>
          <p:cNvSpPr txBox="1">
            <a:spLocks noGrp="1"/>
          </p:cNvSpPr>
          <p:nvPr>
            <p:ph type="sldNum" sz="quarter" idx="2"/>
          </p:nvPr>
        </p:nvSpPr>
        <p:spPr>
          <a:xfrm>
            <a:off x="11480800" y="6534302"/>
            <a:ext cx="276658" cy="247500"/>
          </a:xfrm>
          <a:prstGeom prst="rect">
            <a:avLst/>
          </a:prstGeom>
        </p:spPr>
        <p:txBody>
          <a:bodyPr lIns="47549" tIns="47549" rIns="47549" bIns="47549" anchor="b"/>
          <a:lstStyle>
            <a:lvl1pPr algn="l" defTabSz="950975">
              <a:defRPr>
                <a:solidFill>
                  <a:srgbClr val="D6ECFF"/>
                </a:solidFill>
                <a:latin typeface="华文细黑"/>
                <a:ea typeface="华文细黑"/>
                <a:cs typeface="华文细黑"/>
                <a:sym typeface="华文细黑"/>
              </a:defRPr>
            </a:lvl1pPr>
          </a:lstStyle>
          <a:p>
            <a:fld id="{86CB4B4D-7CA3-9044-876B-883B54F8677D}" type="slidenum">
              <a:t>‹#›</a:t>
            </a:fld>
            <a:endParaRPr/>
          </a:p>
        </p:txBody>
      </p:sp>
    </p:spTree>
    <p:extLst>
      <p:ext uri="{BB962C8B-B14F-4D97-AF65-F5344CB8AC3E}">
        <p14:creationId xmlns:p14="http://schemas.microsoft.com/office/powerpoint/2010/main" val="2279613599"/>
      </p:ext>
    </p:extLst>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efault">
    <p:bg>
      <p:bgPr>
        <a:solidFill>
          <a:srgbClr val="FFFFFF"/>
        </a:solidFill>
        <a:effectLst/>
      </p:bgPr>
    </p:bg>
    <p:spTree>
      <p:nvGrpSpPr>
        <p:cNvPr id="1" name=""/>
        <p:cNvGrpSpPr/>
        <p:nvPr/>
      </p:nvGrpSpPr>
      <p:grpSpPr>
        <a:xfrm>
          <a:off x="0" y="0"/>
          <a:ext cx="0" cy="0"/>
          <a:chOff x="0" y="0"/>
          <a:chExt cx="0" cy="0"/>
        </a:xfrm>
      </p:grpSpPr>
      <p:sp>
        <p:nvSpPr>
          <p:cNvPr id="142" name="标题文本"/>
          <p:cNvSpPr txBox="1">
            <a:spLocks noGrp="1"/>
          </p:cNvSpPr>
          <p:nvPr>
            <p:ph type="title"/>
          </p:nvPr>
        </p:nvSpPr>
        <p:spPr>
          <a:xfrm>
            <a:off x="914400" y="1844675"/>
            <a:ext cx="10363200" cy="2041525"/>
          </a:xfrm>
          <a:prstGeom prst="rect">
            <a:avLst/>
          </a:prstGeom>
        </p:spPr>
        <p:txBody>
          <a:bodyPr/>
          <a:lstStyle>
            <a:lvl1pPr marL="914400" indent="-914400"/>
          </a:lstStyle>
          <a:p>
            <a:r>
              <a:t>标题文本</a:t>
            </a:r>
          </a:p>
        </p:txBody>
      </p:sp>
      <p:sp>
        <p:nvSpPr>
          <p:cNvPr id="143" name="正文级别 1…"/>
          <p:cNvSpPr txBox="1">
            <a:spLocks noGrp="1"/>
          </p:cNvSpPr>
          <p:nvPr>
            <p:ph type="body" sz="half" idx="1"/>
          </p:nvPr>
        </p:nvSpPr>
        <p:spPr>
          <a:xfrm>
            <a:off x="1828800" y="3886200"/>
            <a:ext cx="8534400" cy="2971800"/>
          </a:xfrm>
          <a:prstGeom prst="rect">
            <a:avLst/>
          </a:prstGeom>
        </p:spPr>
        <p:txBody>
          <a:bodyPr/>
          <a:lstStyle>
            <a:lvl3pPr marL="1234438" indent="-320038"/>
          </a:lstStyle>
          <a:p>
            <a:r>
              <a:t>正文级别 1</a:t>
            </a:r>
          </a:p>
          <a:p>
            <a:pPr lvl="1"/>
            <a:r>
              <a:t>正文级别 2</a:t>
            </a:r>
          </a:p>
          <a:p>
            <a:pPr lvl="2"/>
            <a:r>
              <a:t>正文级别 3</a:t>
            </a:r>
          </a:p>
          <a:p>
            <a:pPr lvl="3"/>
            <a:r>
              <a:t>正文级别 4</a:t>
            </a:r>
          </a:p>
          <a:p>
            <a:pPr lvl="4"/>
            <a:r>
              <a:t>正文级别 5</a:t>
            </a:r>
          </a:p>
        </p:txBody>
      </p:sp>
      <p:sp>
        <p:nvSpPr>
          <p:cNvPr id="144" name="幻灯片编号"/>
          <p:cNvSpPr txBox="1">
            <a:spLocks noGrp="1"/>
          </p:cNvSpPr>
          <p:nvPr>
            <p:ph type="sldNum" sz="quarter" idx="2"/>
          </p:nvPr>
        </p:nvSpPr>
        <p:spPr>
          <a:xfrm>
            <a:off x="11080148" y="6406787"/>
            <a:ext cx="273652" cy="264251"/>
          </a:xfrm>
          <a:prstGeom prst="rect">
            <a:avLst/>
          </a:prstGeom>
        </p:spPr>
        <p:txBody>
          <a:bodyPr/>
          <a:lstStyle>
            <a:lvl1pPr>
              <a:defRPr>
                <a:solidFill>
                  <a:srgbClr val="89898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649785580"/>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标题与副标题">
    <p:bg>
      <p:bgPr>
        <a:solidFill>
          <a:srgbClr val="FFFFFF"/>
        </a:solidFill>
        <a:effectLst/>
      </p:bgPr>
    </p:bg>
    <p:spTree>
      <p:nvGrpSpPr>
        <p:cNvPr id="1" name=""/>
        <p:cNvGrpSpPr/>
        <p:nvPr/>
      </p:nvGrpSpPr>
      <p:grpSpPr>
        <a:xfrm>
          <a:off x="0" y="0"/>
          <a:ext cx="0" cy="0"/>
          <a:chOff x="0" y="0"/>
          <a:chExt cx="0" cy="0"/>
        </a:xfrm>
      </p:grpSpPr>
      <p:sp>
        <p:nvSpPr>
          <p:cNvPr id="151" name="标题文本"/>
          <p:cNvSpPr txBox="1">
            <a:spLocks noGrp="1"/>
          </p:cNvSpPr>
          <p:nvPr>
            <p:ph type="title"/>
          </p:nvPr>
        </p:nvSpPr>
        <p:spPr>
          <a:xfrm>
            <a:off x="2784871" y="1379636"/>
            <a:ext cx="6622257" cy="2089548"/>
          </a:xfrm>
          <a:prstGeom prst="rect">
            <a:avLst/>
          </a:prstGeom>
        </p:spPr>
        <p:txBody>
          <a:bodyPr lIns="32146" tIns="32146" rIns="32146" bIns="32146" anchor="b"/>
          <a:lstStyle>
            <a:lvl1pPr algn="ctr" defTabSz="778933">
              <a:lnSpc>
                <a:spcPct val="100000"/>
              </a:lnSpc>
              <a:defRPr sz="5200">
                <a:latin typeface="Helvetica Light"/>
                <a:ea typeface="Helvetica Light"/>
                <a:cs typeface="Helvetica Light"/>
                <a:sym typeface="Helvetica Light"/>
              </a:defRPr>
            </a:lvl1pPr>
          </a:lstStyle>
          <a:p>
            <a:r>
              <a:t>标题文本</a:t>
            </a:r>
          </a:p>
        </p:txBody>
      </p:sp>
      <p:sp>
        <p:nvSpPr>
          <p:cNvPr id="152" name="正文级别 1…"/>
          <p:cNvSpPr txBox="1">
            <a:spLocks noGrp="1"/>
          </p:cNvSpPr>
          <p:nvPr>
            <p:ph type="body" sz="quarter" idx="1"/>
          </p:nvPr>
        </p:nvSpPr>
        <p:spPr>
          <a:xfrm>
            <a:off x="2784871" y="3525440"/>
            <a:ext cx="6622257" cy="715269"/>
          </a:xfrm>
          <a:prstGeom prst="rect">
            <a:avLst/>
          </a:prstGeom>
        </p:spPr>
        <p:txBody>
          <a:bodyPr lIns="32146" tIns="32146" rIns="32146" bIns="32146"/>
          <a:lstStyle>
            <a:lvl1pPr marL="0" indent="0" algn="ctr" defTabSz="778933">
              <a:lnSpc>
                <a:spcPct val="100000"/>
              </a:lnSpc>
              <a:spcBef>
                <a:spcPts val="0"/>
              </a:spcBef>
              <a:buSzTx/>
              <a:buFontTx/>
              <a:buNone/>
              <a:defRPr sz="2000">
                <a:latin typeface="Helvetica Light"/>
                <a:ea typeface="Helvetica Light"/>
                <a:cs typeface="Helvetica Light"/>
                <a:sym typeface="Helvetica Light"/>
              </a:defRPr>
            </a:lvl1pPr>
            <a:lvl2pPr marL="0" indent="228600" algn="ctr" defTabSz="778933">
              <a:lnSpc>
                <a:spcPct val="100000"/>
              </a:lnSpc>
              <a:spcBef>
                <a:spcPts val="0"/>
              </a:spcBef>
              <a:buSzTx/>
              <a:buFontTx/>
              <a:buNone/>
              <a:defRPr sz="2000">
                <a:latin typeface="Helvetica Light"/>
                <a:ea typeface="Helvetica Light"/>
                <a:cs typeface="Helvetica Light"/>
                <a:sym typeface="Helvetica Light"/>
              </a:defRPr>
            </a:lvl2pPr>
            <a:lvl3pPr marL="0" indent="457200" algn="ctr" defTabSz="778933">
              <a:lnSpc>
                <a:spcPct val="100000"/>
              </a:lnSpc>
              <a:spcBef>
                <a:spcPts val="0"/>
              </a:spcBef>
              <a:buSzTx/>
              <a:buFontTx/>
              <a:buNone/>
              <a:defRPr sz="2000">
                <a:latin typeface="Helvetica Light"/>
                <a:ea typeface="Helvetica Light"/>
                <a:cs typeface="Helvetica Light"/>
                <a:sym typeface="Helvetica Light"/>
              </a:defRPr>
            </a:lvl3pPr>
            <a:lvl4pPr marL="0" indent="685800" algn="ctr" defTabSz="778933">
              <a:lnSpc>
                <a:spcPct val="100000"/>
              </a:lnSpc>
              <a:spcBef>
                <a:spcPts val="0"/>
              </a:spcBef>
              <a:buSzTx/>
              <a:buFontTx/>
              <a:buNone/>
              <a:defRPr sz="2000">
                <a:latin typeface="Helvetica Light"/>
                <a:ea typeface="Helvetica Light"/>
                <a:cs typeface="Helvetica Light"/>
                <a:sym typeface="Helvetica Light"/>
              </a:defRPr>
            </a:lvl4pPr>
            <a:lvl5pPr marL="0" indent="914400" algn="ctr" defTabSz="778933">
              <a:lnSpc>
                <a:spcPct val="100000"/>
              </a:lnSpc>
              <a:spcBef>
                <a:spcPts val="0"/>
              </a:spcBef>
              <a:buSzTx/>
              <a:buFontTx/>
              <a:buNone/>
              <a:defRPr sz="2000">
                <a:latin typeface="Helvetica Light"/>
                <a:ea typeface="Helvetica Light"/>
                <a:cs typeface="Helvetica Light"/>
                <a:sym typeface="Helvetica Light"/>
              </a:defRPr>
            </a:lvl5pPr>
          </a:lstStyle>
          <a:p>
            <a:r>
              <a:t>正文级别 1</a:t>
            </a:r>
          </a:p>
          <a:p>
            <a:pPr lvl="1"/>
            <a:r>
              <a:t>正文级别 2</a:t>
            </a:r>
          </a:p>
          <a:p>
            <a:pPr lvl="2"/>
            <a:r>
              <a:t>正文级别 3</a:t>
            </a:r>
          </a:p>
          <a:p>
            <a:pPr lvl="3"/>
            <a:r>
              <a:t>正文级别 4</a:t>
            </a:r>
          </a:p>
          <a:p>
            <a:pPr lvl="4"/>
            <a:r>
              <a:t>正文级别 5</a:t>
            </a:r>
          </a:p>
        </p:txBody>
      </p:sp>
      <p:sp>
        <p:nvSpPr>
          <p:cNvPr id="153" name="幻灯片编号"/>
          <p:cNvSpPr txBox="1">
            <a:spLocks noGrp="1"/>
          </p:cNvSpPr>
          <p:nvPr>
            <p:ph type="sldNum" sz="quarter" idx="2"/>
          </p:nvPr>
        </p:nvSpPr>
        <p:spPr>
          <a:xfrm>
            <a:off x="5968750" y="6197649"/>
            <a:ext cx="246463" cy="242095"/>
          </a:xfrm>
          <a:prstGeom prst="rect">
            <a:avLst/>
          </a:prstGeom>
        </p:spPr>
        <p:txBody>
          <a:bodyPr lIns="32146" tIns="32146" rIns="32146" bIns="32146" anchor="t"/>
          <a:lstStyle>
            <a:lvl1pPr algn="ctr" defTabSz="778933">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823923268"/>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标题和内容">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标题文本"/>
          <p:cNvSpPr txBox="1">
            <a:spLocks noGrp="1"/>
          </p:cNvSpPr>
          <p:nvPr>
            <p:ph type="title"/>
          </p:nvPr>
        </p:nvSpPr>
        <p:spPr>
          <a:xfrm>
            <a:off x="838200" y="230185"/>
            <a:ext cx="10515600" cy="1595442"/>
          </a:xfrm>
          <a:prstGeom prst="rect">
            <a:avLst/>
          </a:prstGeom>
        </p:spPr>
        <p:txBody>
          <a:bodyPr/>
          <a:lstStyle/>
          <a:p>
            <a:r>
              <a:t>标题文本</a:t>
            </a:r>
          </a:p>
        </p:txBody>
      </p:sp>
      <p:sp>
        <p:nvSpPr>
          <p:cNvPr id="16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6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67557684"/>
      </p:ext>
    </p:extLst>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2_标题和内容">
    <p:bg>
      <p:bgPr>
        <a:gradFill flip="none" rotWithShape="1">
          <a:gsLst>
            <a:gs pos="0">
              <a:srgbClr val="101D24">
                <a:alpha val="79000"/>
              </a:srgbClr>
            </a:gs>
            <a:gs pos="23000">
              <a:srgbClr val="101D24">
                <a:alpha val="82000"/>
              </a:srgbClr>
            </a:gs>
            <a:gs pos="69000">
              <a:srgbClr val="0E191E">
                <a:alpha val="88000"/>
              </a:srgbClr>
            </a:gs>
            <a:gs pos="97000">
              <a:srgbClr val="0D171C">
                <a:alpha val="91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169" name="标题文本"/>
          <p:cNvSpPr txBox="1">
            <a:spLocks noGrp="1"/>
          </p:cNvSpPr>
          <p:nvPr>
            <p:ph type="title"/>
          </p:nvPr>
        </p:nvSpPr>
        <p:spPr>
          <a:xfrm>
            <a:off x="838199" y="365125"/>
            <a:ext cx="10515601" cy="1325563"/>
          </a:xfrm>
          <a:prstGeom prst="rect">
            <a:avLst/>
          </a:prstGeom>
        </p:spPr>
        <p:txBody>
          <a:bodyPr/>
          <a:lstStyle>
            <a:lvl1pPr defTabSz="914377"/>
          </a:lstStyle>
          <a:p>
            <a:r>
              <a:t>标题文本</a:t>
            </a:r>
          </a:p>
        </p:txBody>
      </p:sp>
      <p:sp>
        <p:nvSpPr>
          <p:cNvPr id="170" name="正文级别 1…"/>
          <p:cNvSpPr txBox="1">
            <a:spLocks noGrp="1"/>
          </p:cNvSpPr>
          <p:nvPr>
            <p:ph type="body" idx="1"/>
          </p:nvPr>
        </p:nvSpPr>
        <p:spPr>
          <a:xfrm>
            <a:off x="838199" y="1825625"/>
            <a:ext cx="10515601" cy="4351340"/>
          </a:xfrm>
          <a:prstGeom prst="rect">
            <a:avLst/>
          </a:prstGeom>
        </p:spPr>
        <p:txBody>
          <a:bodyPr/>
          <a:lstStyle>
            <a:lvl1pPr marL="228594" indent="-228594" defTabSz="914377">
              <a:spcBef>
                <a:spcPts val="900"/>
              </a:spcBef>
            </a:lvl1pPr>
            <a:lvl2pPr marL="609584" indent="-266693" defTabSz="914377">
              <a:spcBef>
                <a:spcPts val="900"/>
              </a:spcBef>
            </a:lvl2pPr>
            <a:lvl3pPr marL="1005814" indent="-320032" defTabSz="914377">
              <a:spcBef>
                <a:spcPts val="900"/>
              </a:spcBef>
            </a:lvl3pPr>
            <a:lvl4pPr marL="1371565" indent="-342892" defTabSz="914377">
              <a:spcBef>
                <a:spcPts val="900"/>
              </a:spcBef>
            </a:lvl4pPr>
            <a:lvl5pPr marL="1714458" indent="-342892" defTabSz="914377">
              <a:spcBef>
                <a:spcPts val="900"/>
              </a:spcBef>
            </a:lvl5pPr>
          </a:lstStyle>
          <a:p>
            <a:r>
              <a:t>正文级别 1</a:t>
            </a:r>
          </a:p>
          <a:p>
            <a:pPr lvl="1"/>
            <a:r>
              <a:t>正文级别 2</a:t>
            </a:r>
          </a:p>
          <a:p>
            <a:pPr lvl="2"/>
            <a:r>
              <a:t>正文级别 3</a:t>
            </a:r>
          </a:p>
          <a:p>
            <a:pPr lvl="3"/>
            <a:r>
              <a:t>正文级别 4</a:t>
            </a:r>
          </a:p>
          <a:p>
            <a:pPr lvl="4"/>
            <a:r>
              <a:t>正文级别 5</a:t>
            </a:r>
          </a:p>
        </p:txBody>
      </p:sp>
      <p:sp>
        <p:nvSpPr>
          <p:cNvPr id="171" name="幻灯片编号"/>
          <p:cNvSpPr txBox="1">
            <a:spLocks noGrp="1"/>
          </p:cNvSpPr>
          <p:nvPr>
            <p:ph type="sldNum" sz="quarter" idx="2"/>
          </p:nvPr>
        </p:nvSpPr>
        <p:spPr>
          <a:xfrm>
            <a:off x="11095180" y="6404296"/>
            <a:ext cx="258620" cy="269237"/>
          </a:xfrm>
          <a:prstGeom prst="rect">
            <a:avLst/>
          </a:prstGeom>
        </p:spPr>
        <p:txBody>
          <a:bodyPr/>
          <a:lstStyle>
            <a:lvl1pPr defTabSz="914377"/>
          </a:lstStyle>
          <a:p>
            <a:fld id="{86CB4B4D-7CA3-9044-876B-883B54F8677D}" type="slidenum">
              <a:t>‹#›</a:t>
            </a:fld>
            <a:endParaRPr/>
          </a:p>
        </p:txBody>
      </p:sp>
    </p:spTree>
    <p:extLst>
      <p:ext uri="{BB962C8B-B14F-4D97-AF65-F5344CB8AC3E}">
        <p14:creationId xmlns:p14="http://schemas.microsoft.com/office/powerpoint/2010/main" val="2748319283"/>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1E9B8E8-4880-444C-9ACE-2C468333EE1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3EDEB9CC-1CDC-45BE-853E-BE1E77B86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2057CD30-AB76-431A-8331-8DB10D912D15}"/>
              </a:ext>
            </a:extLst>
          </p:cNvPr>
          <p:cNvSpPr>
            <a:spLocks noGrp="1"/>
          </p:cNvSpPr>
          <p:nvPr>
            <p:ph type="dt" sz="half" idx="10"/>
          </p:nvPr>
        </p:nvSpPr>
        <p:spPr/>
        <p:txBody>
          <a:bodyPr/>
          <a:lstStyle/>
          <a:p>
            <a:fld id="{7D9D7B8C-77FF-4094-BB18-26CBB616CD17}" type="datetimeFigureOut">
              <a:rPr lang="zh-CN" altLang="en-US" smtClean="0"/>
              <a:t>19/5/18</a:t>
            </a:fld>
            <a:endParaRPr lang="zh-CN" altLang="en-US"/>
          </a:p>
        </p:txBody>
      </p:sp>
      <p:sp>
        <p:nvSpPr>
          <p:cNvPr id="5" name="页脚占位符 4">
            <a:extLst>
              <a:ext uri="{FF2B5EF4-FFF2-40B4-BE49-F238E27FC236}">
                <a16:creationId xmlns:a16="http://schemas.microsoft.com/office/drawing/2014/main" xmlns="" id="{5116F3CE-4ECB-4A91-83C4-0D639A5782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D472C10-BD7E-4146-9652-571298E7E924}"/>
              </a:ext>
            </a:extLst>
          </p:cNvPr>
          <p:cNvSpPr>
            <a:spLocks noGrp="1"/>
          </p:cNvSpPr>
          <p:nvPr>
            <p:ph type="sldNum" sz="quarter" idx="12"/>
          </p:nvPr>
        </p:nvSpPr>
        <p:spPr/>
        <p:txBody>
          <a:body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32582361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Default - 标题幻灯片">
    <p:bg>
      <p:bgPr>
        <a:solidFill>
          <a:srgbClr val="FFFFFF"/>
        </a:solidFill>
        <a:effectLst/>
      </p:bgPr>
    </p:bg>
    <p:spTree>
      <p:nvGrpSpPr>
        <p:cNvPr id="1" name=""/>
        <p:cNvGrpSpPr/>
        <p:nvPr/>
      </p:nvGrpSpPr>
      <p:grpSpPr>
        <a:xfrm>
          <a:off x="0" y="0"/>
          <a:ext cx="0" cy="0"/>
          <a:chOff x="0" y="0"/>
          <a:chExt cx="0" cy="0"/>
        </a:xfrm>
      </p:grpSpPr>
      <p:sp>
        <p:nvSpPr>
          <p:cNvPr id="178" name="标题文本"/>
          <p:cNvSpPr txBox="1">
            <a:spLocks noGrp="1"/>
          </p:cNvSpPr>
          <p:nvPr>
            <p:ph type="title"/>
          </p:nvPr>
        </p:nvSpPr>
        <p:spPr>
          <a:xfrm>
            <a:off x="1523999" y="-1"/>
            <a:ext cx="9144001" cy="3509964"/>
          </a:xfrm>
          <a:prstGeom prst="rect">
            <a:avLst/>
          </a:prstGeom>
        </p:spPr>
        <p:txBody>
          <a:bodyPr lIns="50800" tIns="50800" rIns="50800" bIns="50800" anchor="b"/>
          <a:lstStyle>
            <a:lvl1pPr algn="ctr">
              <a:defRPr sz="5800">
                <a:uFill>
                  <a:solidFill>
                    <a:srgbClr val="000000"/>
                  </a:solidFill>
                </a:uFill>
                <a:latin typeface="Helvetica Neue UltraLight"/>
                <a:ea typeface="Helvetica Neue UltraLight"/>
                <a:cs typeface="Helvetica Neue UltraLight"/>
                <a:sym typeface="Helvetica Neue UltraLight"/>
              </a:defRPr>
            </a:lvl1pPr>
          </a:lstStyle>
          <a:p>
            <a:r>
              <a:t>标题文本</a:t>
            </a:r>
          </a:p>
        </p:txBody>
      </p:sp>
      <p:sp>
        <p:nvSpPr>
          <p:cNvPr id="179" name="正文级别 1…"/>
          <p:cNvSpPr txBox="1">
            <a:spLocks noGrp="1"/>
          </p:cNvSpPr>
          <p:nvPr>
            <p:ph type="body" sz="half" idx="1"/>
          </p:nvPr>
        </p:nvSpPr>
        <p:spPr>
          <a:xfrm>
            <a:off x="1523999" y="3602035"/>
            <a:ext cx="9144001" cy="3255967"/>
          </a:xfrm>
          <a:prstGeom prst="rect">
            <a:avLst/>
          </a:prstGeom>
        </p:spPr>
        <p:txBody>
          <a:bodyPr lIns="50800" tIns="50800" rIns="50800" bIns="50800"/>
          <a:lstStyle>
            <a:lvl1pPr marL="0" indent="0" algn="ctr">
              <a:spcBef>
                <a:spcPts val="900"/>
              </a:spcBef>
              <a:buSzTx/>
              <a:buFontTx/>
              <a:buNone/>
              <a:defRPr sz="2400">
                <a:uFill>
                  <a:solidFill>
                    <a:srgbClr val="000000"/>
                  </a:solidFill>
                </a:uFill>
              </a:defRPr>
            </a:lvl1pPr>
            <a:lvl2pPr marL="0" indent="0" algn="ctr">
              <a:spcBef>
                <a:spcPts val="900"/>
              </a:spcBef>
              <a:buSzTx/>
              <a:buFontTx/>
              <a:buNone/>
              <a:defRPr sz="2400">
                <a:uFill>
                  <a:solidFill>
                    <a:srgbClr val="000000"/>
                  </a:solidFill>
                </a:uFill>
              </a:defRPr>
            </a:lvl2pPr>
            <a:lvl3pPr marL="0" indent="0" algn="ctr">
              <a:spcBef>
                <a:spcPts val="900"/>
              </a:spcBef>
              <a:buSzTx/>
              <a:buFontTx/>
              <a:buNone/>
              <a:defRPr sz="2400">
                <a:uFill>
                  <a:solidFill>
                    <a:srgbClr val="000000"/>
                  </a:solidFill>
                </a:uFill>
              </a:defRPr>
            </a:lvl3pPr>
            <a:lvl4pPr marL="0" indent="0" algn="ctr">
              <a:spcBef>
                <a:spcPts val="900"/>
              </a:spcBef>
              <a:buSzTx/>
              <a:buFontTx/>
              <a:buNone/>
              <a:defRPr sz="2400">
                <a:uFill>
                  <a:solidFill>
                    <a:srgbClr val="000000"/>
                  </a:solidFill>
                </a:uFill>
              </a:defRPr>
            </a:lvl4pPr>
            <a:lvl5pPr marL="0" indent="0" algn="ctr">
              <a:spcBef>
                <a:spcPts val="900"/>
              </a:spcBef>
              <a:buSzTx/>
              <a:buFontTx/>
              <a:buNone/>
              <a:defRPr sz="2400">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180" name="幻灯片编号"/>
          <p:cNvSpPr txBox="1">
            <a:spLocks noGrp="1"/>
          </p:cNvSpPr>
          <p:nvPr>
            <p:ph type="sldNum" sz="quarter" idx="2"/>
          </p:nvPr>
        </p:nvSpPr>
        <p:spPr>
          <a:xfrm>
            <a:off x="11085016" y="6431492"/>
            <a:ext cx="268784" cy="279401"/>
          </a:xfrm>
          <a:prstGeom prst="rect">
            <a:avLst/>
          </a:prstGeom>
        </p:spPr>
        <p:txBody>
          <a:bodyPr lIns="50800" tIns="50800" rIns="50800" bIns="50800"/>
          <a:lstStyle>
            <a:lvl1pPr>
              <a:defRPr>
                <a:solidFill>
                  <a:srgbClr val="9A9A9A"/>
                </a:solidFill>
                <a:uFill>
                  <a:solidFill>
                    <a:srgbClr val="9A9A9A"/>
                  </a:solidFill>
                </a:uFill>
              </a:defRPr>
            </a:lvl1pPr>
          </a:lstStyle>
          <a:p>
            <a:fld id="{86CB4B4D-7CA3-9044-876B-883B54F8677D}" type="slidenum">
              <a:t>‹#›</a:t>
            </a:fld>
            <a:endParaRPr/>
          </a:p>
        </p:txBody>
      </p:sp>
    </p:spTree>
    <p:extLst>
      <p:ext uri="{BB962C8B-B14F-4D97-AF65-F5344CB8AC3E}">
        <p14:creationId xmlns:p14="http://schemas.microsoft.com/office/powerpoint/2010/main" val="3000294914"/>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086E1CC-F737-488F-9CE4-2F253DE90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42F8F859-8383-4C97-BE99-9EFDAA2C2FC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B330511E-669D-4391-A0D0-04287E0071B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2A375989-ECD7-469A-8828-7248C26A1E00}"/>
              </a:ext>
            </a:extLst>
          </p:cNvPr>
          <p:cNvSpPr>
            <a:spLocks noGrp="1"/>
          </p:cNvSpPr>
          <p:nvPr>
            <p:ph type="dt" sz="half" idx="10"/>
          </p:nvPr>
        </p:nvSpPr>
        <p:spPr/>
        <p:txBody>
          <a:bodyPr/>
          <a:lstStyle/>
          <a:p>
            <a:fld id="{7D9D7B8C-77FF-4094-BB18-26CBB616CD17}" type="datetimeFigureOut">
              <a:rPr lang="zh-CN" altLang="en-US" smtClean="0"/>
              <a:t>19/5/18</a:t>
            </a:fld>
            <a:endParaRPr lang="zh-CN" altLang="en-US"/>
          </a:p>
        </p:txBody>
      </p:sp>
      <p:sp>
        <p:nvSpPr>
          <p:cNvPr id="6" name="页脚占位符 5">
            <a:extLst>
              <a:ext uri="{FF2B5EF4-FFF2-40B4-BE49-F238E27FC236}">
                <a16:creationId xmlns:a16="http://schemas.microsoft.com/office/drawing/2014/main" xmlns="" id="{99AE0078-6390-4B96-A47F-D086CE3C6C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BAADA35B-FAEA-4534-8E05-E08B6D70D607}"/>
              </a:ext>
            </a:extLst>
          </p:cNvPr>
          <p:cNvSpPr>
            <a:spLocks noGrp="1"/>
          </p:cNvSpPr>
          <p:nvPr>
            <p:ph type="sldNum" sz="quarter" idx="12"/>
          </p:nvPr>
        </p:nvSpPr>
        <p:spPr/>
        <p:txBody>
          <a:body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115033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99DE169-F68C-4308-ACE5-B454209BAEA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CD9E5C0-2D3F-42FB-B933-FE3158207A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0A1EA6B3-3817-4BDF-A176-65C49646960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A0C7E6CF-9174-40C9-9764-EA61CB0702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1743E6A9-6B09-439A-BD33-AB65C25B6C6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BED32D99-156E-4A10-A6DC-9331EE3FD5F0}"/>
              </a:ext>
            </a:extLst>
          </p:cNvPr>
          <p:cNvSpPr>
            <a:spLocks noGrp="1"/>
          </p:cNvSpPr>
          <p:nvPr>
            <p:ph type="dt" sz="half" idx="10"/>
          </p:nvPr>
        </p:nvSpPr>
        <p:spPr/>
        <p:txBody>
          <a:bodyPr/>
          <a:lstStyle/>
          <a:p>
            <a:fld id="{7D9D7B8C-77FF-4094-BB18-26CBB616CD17}" type="datetimeFigureOut">
              <a:rPr lang="zh-CN" altLang="en-US" smtClean="0"/>
              <a:t>19/5/18</a:t>
            </a:fld>
            <a:endParaRPr lang="zh-CN" altLang="en-US"/>
          </a:p>
        </p:txBody>
      </p:sp>
      <p:sp>
        <p:nvSpPr>
          <p:cNvPr id="8" name="页脚占位符 7">
            <a:extLst>
              <a:ext uri="{FF2B5EF4-FFF2-40B4-BE49-F238E27FC236}">
                <a16:creationId xmlns:a16="http://schemas.microsoft.com/office/drawing/2014/main" xmlns="" id="{58426368-ED46-403B-8CAC-D4F12A62C0C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2B6A626F-BEDD-476E-8D7E-FD834D869C2A}"/>
              </a:ext>
            </a:extLst>
          </p:cNvPr>
          <p:cNvSpPr>
            <a:spLocks noGrp="1"/>
          </p:cNvSpPr>
          <p:nvPr>
            <p:ph type="sldNum" sz="quarter" idx="12"/>
          </p:nvPr>
        </p:nvSpPr>
        <p:spPr/>
        <p:txBody>
          <a:body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2043909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9621AE-B0FD-4966-8757-D31F680BDCD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483F0C60-2E5C-4722-A05E-BB86C7CC6208}"/>
              </a:ext>
            </a:extLst>
          </p:cNvPr>
          <p:cNvSpPr>
            <a:spLocks noGrp="1"/>
          </p:cNvSpPr>
          <p:nvPr>
            <p:ph type="dt" sz="half" idx="10"/>
          </p:nvPr>
        </p:nvSpPr>
        <p:spPr/>
        <p:txBody>
          <a:bodyPr/>
          <a:lstStyle/>
          <a:p>
            <a:fld id="{7D9D7B8C-77FF-4094-BB18-26CBB616CD17}" type="datetimeFigureOut">
              <a:rPr lang="zh-CN" altLang="en-US" smtClean="0"/>
              <a:t>19/5/18</a:t>
            </a:fld>
            <a:endParaRPr lang="zh-CN" altLang="en-US"/>
          </a:p>
        </p:txBody>
      </p:sp>
      <p:sp>
        <p:nvSpPr>
          <p:cNvPr id="4" name="页脚占位符 3">
            <a:extLst>
              <a:ext uri="{FF2B5EF4-FFF2-40B4-BE49-F238E27FC236}">
                <a16:creationId xmlns:a16="http://schemas.microsoft.com/office/drawing/2014/main" xmlns="" id="{FDCCC1E7-B3E7-4C03-8A6C-1AFC8A393AF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35B776DA-BA3A-4EF8-9960-30663F3FAF39}"/>
              </a:ext>
            </a:extLst>
          </p:cNvPr>
          <p:cNvSpPr>
            <a:spLocks noGrp="1"/>
          </p:cNvSpPr>
          <p:nvPr>
            <p:ph type="sldNum" sz="quarter" idx="12"/>
          </p:nvPr>
        </p:nvSpPr>
        <p:spPr/>
        <p:txBody>
          <a:body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1387464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59B0814E-452D-4655-BC87-6FF5BD40FB02}"/>
              </a:ext>
            </a:extLst>
          </p:cNvPr>
          <p:cNvSpPr>
            <a:spLocks noGrp="1"/>
          </p:cNvSpPr>
          <p:nvPr>
            <p:ph type="dt" sz="half" idx="10"/>
          </p:nvPr>
        </p:nvSpPr>
        <p:spPr/>
        <p:txBody>
          <a:bodyPr/>
          <a:lstStyle/>
          <a:p>
            <a:fld id="{7D9D7B8C-77FF-4094-BB18-26CBB616CD17}" type="datetimeFigureOut">
              <a:rPr lang="zh-CN" altLang="en-US" smtClean="0"/>
              <a:t>19/5/18</a:t>
            </a:fld>
            <a:endParaRPr lang="zh-CN" altLang="en-US"/>
          </a:p>
        </p:txBody>
      </p:sp>
      <p:sp>
        <p:nvSpPr>
          <p:cNvPr id="3" name="页脚占位符 2">
            <a:extLst>
              <a:ext uri="{FF2B5EF4-FFF2-40B4-BE49-F238E27FC236}">
                <a16:creationId xmlns:a16="http://schemas.microsoft.com/office/drawing/2014/main" xmlns="" id="{EB2D0474-1375-42AD-B354-9336B3EF2DF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DB48951C-D6BD-486E-B99E-33048A428582}"/>
              </a:ext>
            </a:extLst>
          </p:cNvPr>
          <p:cNvSpPr>
            <a:spLocks noGrp="1"/>
          </p:cNvSpPr>
          <p:nvPr>
            <p:ph type="sldNum" sz="quarter" idx="12"/>
          </p:nvPr>
        </p:nvSpPr>
        <p:spPr/>
        <p:txBody>
          <a:body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1612090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CFE2CDA-532E-4504-81D0-6C785D2601B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B1A4239D-3FF6-46A0-97CD-5708D43CA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D95FCB1B-7703-4C31-A163-88D500EF9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7D6FCB33-14EF-4F74-83D3-2FE8AECA2FB5}"/>
              </a:ext>
            </a:extLst>
          </p:cNvPr>
          <p:cNvSpPr>
            <a:spLocks noGrp="1"/>
          </p:cNvSpPr>
          <p:nvPr>
            <p:ph type="dt" sz="half" idx="10"/>
          </p:nvPr>
        </p:nvSpPr>
        <p:spPr/>
        <p:txBody>
          <a:bodyPr/>
          <a:lstStyle/>
          <a:p>
            <a:fld id="{7D9D7B8C-77FF-4094-BB18-26CBB616CD17}" type="datetimeFigureOut">
              <a:rPr lang="zh-CN" altLang="en-US" smtClean="0"/>
              <a:t>19/5/18</a:t>
            </a:fld>
            <a:endParaRPr lang="zh-CN" altLang="en-US"/>
          </a:p>
        </p:txBody>
      </p:sp>
      <p:sp>
        <p:nvSpPr>
          <p:cNvPr id="6" name="页脚占位符 5">
            <a:extLst>
              <a:ext uri="{FF2B5EF4-FFF2-40B4-BE49-F238E27FC236}">
                <a16:creationId xmlns:a16="http://schemas.microsoft.com/office/drawing/2014/main" xmlns="" id="{6C9056D6-7FA6-4A68-B336-5A6F39124F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8DC5E19D-6FCA-4EBC-8EBE-23C6316EF61F}"/>
              </a:ext>
            </a:extLst>
          </p:cNvPr>
          <p:cNvSpPr>
            <a:spLocks noGrp="1"/>
          </p:cNvSpPr>
          <p:nvPr>
            <p:ph type="sldNum" sz="quarter" idx="12"/>
          </p:nvPr>
        </p:nvSpPr>
        <p:spPr/>
        <p:txBody>
          <a:body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33589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6049A16-8A72-40A5-8133-CE5DAB8C76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FCF0688A-3C58-4E92-A6CF-E22C8510AA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57163AB0-FE3A-4560-90B6-5F726C1AE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AB7C098A-0F9B-42E0-837C-6BFABFA22944}"/>
              </a:ext>
            </a:extLst>
          </p:cNvPr>
          <p:cNvSpPr>
            <a:spLocks noGrp="1"/>
          </p:cNvSpPr>
          <p:nvPr>
            <p:ph type="dt" sz="half" idx="10"/>
          </p:nvPr>
        </p:nvSpPr>
        <p:spPr/>
        <p:txBody>
          <a:bodyPr/>
          <a:lstStyle/>
          <a:p>
            <a:fld id="{7D9D7B8C-77FF-4094-BB18-26CBB616CD17}" type="datetimeFigureOut">
              <a:rPr lang="zh-CN" altLang="en-US" smtClean="0"/>
              <a:t>19/5/18</a:t>
            </a:fld>
            <a:endParaRPr lang="zh-CN" altLang="en-US"/>
          </a:p>
        </p:txBody>
      </p:sp>
      <p:sp>
        <p:nvSpPr>
          <p:cNvPr id="6" name="页脚占位符 5">
            <a:extLst>
              <a:ext uri="{FF2B5EF4-FFF2-40B4-BE49-F238E27FC236}">
                <a16:creationId xmlns:a16="http://schemas.microsoft.com/office/drawing/2014/main" xmlns="" id="{57DFAE87-BE4F-420B-AA83-A9DDC8C81A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86D5464E-63F8-4612-B33F-5FBAAEA4EB14}"/>
              </a:ext>
            </a:extLst>
          </p:cNvPr>
          <p:cNvSpPr>
            <a:spLocks noGrp="1"/>
          </p:cNvSpPr>
          <p:nvPr>
            <p:ph type="sldNum" sz="quarter" idx="12"/>
          </p:nvPr>
        </p:nvSpPr>
        <p:spPr/>
        <p:txBody>
          <a:body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36576988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theme" Target="../theme/theme2.xml"/><Relationship Id="rId21" Type="http://schemas.openxmlformats.org/officeDocument/2006/relationships/image" Target="../media/image1.jpe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697F04CB-F66E-4501-847E-6BD401461A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0AE4B142-CAC3-404C-A936-80EB496FA3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51AEEE90-72F1-4D50-AC37-F9684187FF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D7B8C-77FF-4094-BB18-26CBB616CD17}" type="datetimeFigureOut">
              <a:rPr lang="zh-CN" altLang="en-US" smtClean="0"/>
              <a:t>19/5/18</a:t>
            </a:fld>
            <a:endParaRPr lang="zh-CN" altLang="en-US"/>
          </a:p>
        </p:txBody>
      </p:sp>
      <p:sp>
        <p:nvSpPr>
          <p:cNvPr id="5" name="页脚占位符 4">
            <a:extLst>
              <a:ext uri="{FF2B5EF4-FFF2-40B4-BE49-F238E27FC236}">
                <a16:creationId xmlns:a16="http://schemas.microsoft.com/office/drawing/2014/main" xmlns="" id="{E303F4DD-4AF2-4CFA-9594-D8140728C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08C32919-A870-47D3-AD89-01FB997CB0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9EF90-A3F3-400A-9554-D792E8D4BC49}" type="slidenum">
              <a:rPr lang="zh-CN" altLang="en-US" smtClean="0"/>
              <a:t>‹#›</a:t>
            </a:fld>
            <a:endParaRPr lang="zh-CN" altLang="en-US"/>
          </a:p>
        </p:txBody>
      </p:sp>
    </p:spTree>
    <p:extLst>
      <p:ext uri="{BB962C8B-B14F-4D97-AF65-F5344CB8AC3E}">
        <p14:creationId xmlns:p14="http://schemas.microsoft.com/office/powerpoint/2010/main" val="3653617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21"/>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230185"/>
            <a:ext cx="10515600" cy="15954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标题文本</a:t>
            </a:r>
          </a:p>
        </p:txBody>
      </p:sp>
      <p:sp>
        <p:nvSpPr>
          <p:cNvPr id="3" name="正文级别 1…"/>
          <p:cNvSpPr txBox="1">
            <a:spLocks noGrp="1"/>
          </p:cNvSpPr>
          <p:nvPr>
            <p:ph type="body" idx="1"/>
          </p:nvPr>
        </p:nvSpPr>
        <p:spPr>
          <a:xfrm>
            <a:off x="838200" y="1825625"/>
            <a:ext cx="10515600" cy="50323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95180" y="6404292"/>
            <a:ext cx="258620" cy="269237"/>
          </a:xfrm>
          <a:prstGeom prst="rect">
            <a:avLst/>
          </a:prstGeom>
          <a:ln w="12700">
            <a:miter lim="400000"/>
          </a:ln>
        </p:spPr>
        <p:txBody>
          <a:bodyPr wrap="none" lIns="45718" tIns="45718" rIns="45718" bIns="45718" anchor="ctr">
            <a:spAutoFit/>
          </a:bodyPr>
          <a:lstStyle>
            <a:lvl1pPr algn="r">
              <a:defRPr sz="12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3755164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transition xmlns:p14="http://schemas.microsoft.com/office/powerpoint/2010/mai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jpe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4.tiff"/><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emf"/><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1" Type="http://schemas.openxmlformats.org/officeDocument/2006/relationships/image" Target="../media/image25.jpeg"/><Relationship Id="rId12" Type="http://schemas.openxmlformats.org/officeDocument/2006/relationships/image" Target="../media/image26.png"/><Relationship Id="rId13"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9.xml"/><Relationship Id="rId5" Type="http://schemas.openxmlformats.org/officeDocument/2006/relationships/image" Target="../media/image3.png"/><Relationship Id="rId6" Type="http://schemas.openxmlformats.org/officeDocument/2006/relationships/image" Target="../media/image28.png"/><Relationship Id="rId7" Type="http://schemas.openxmlformats.org/officeDocument/2006/relationships/image" Target="../media/image29.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4.png"/><Relationship Id="rId5" Type="http://schemas.microsoft.com/office/2007/relationships/hdphoto" Target="../media/hdphoto1.wdp"/><Relationship Id="rId6" Type="http://schemas.openxmlformats.org/officeDocument/2006/relationships/image" Target="../media/image35.png"/><Relationship Id="rId7" Type="http://schemas.microsoft.com/office/2007/relationships/hdphoto" Target="../media/hdphoto2.wdp"/><Relationship Id="rId8" Type="http://schemas.openxmlformats.org/officeDocument/2006/relationships/image" Target="../media/image36.png"/><Relationship Id="rId9" Type="http://schemas.microsoft.com/office/2007/relationships/hdphoto" Target="../media/hdphoto3.wdp"/><Relationship Id="rId10"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42.png"/><Relationship Id="rId10"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55.png"/><Relationship Id="rId13" Type="http://schemas.openxmlformats.org/officeDocument/2006/relationships/image" Target="../media/image56.jpeg"/><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52.png"/><Relationship Id="rId10"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9" Type="http://schemas.openxmlformats.org/officeDocument/2006/relationships/image" Target="../media/image62.png"/><Relationship Id="rId20" Type="http://schemas.openxmlformats.org/officeDocument/2006/relationships/image" Target="../media/image73.jpeg"/><Relationship Id="rId21" Type="http://schemas.openxmlformats.org/officeDocument/2006/relationships/image" Target="../media/image74.png"/><Relationship Id="rId10" Type="http://schemas.openxmlformats.org/officeDocument/2006/relationships/image" Target="../media/image63.png"/><Relationship Id="rId11" Type="http://schemas.openxmlformats.org/officeDocument/2006/relationships/image" Target="../media/image64.jpeg"/><Relationship Id="rId12" Type="http://schemas.openxmlformats.org/officeDocument/2006/relationships/image" Target="../media/image65.png"/><Relationship Id="rId13" Type="http://schemas.openxmlformats.org/officeDocument/2006/relationships/image" Target="../media/image66.jpeg"/><Relationship Id="rId14" Type="http://schemas.openxmlformats.org/officeDocument/2006/relationships/image" Target="../media/image67.png"/><Relationship Id="rId15" Type="http://schemas.openxmlformats.org/officeDocument/2006/relationships/image" Target="../media/image68.png"/><Relationship Id="rId16" Type="http://schemas.openxmlformats.org/officeDocument/2006/relationships/image" Target="../media/image69.jpeg"/><Relationship Id="rId17" Type="http://schemas.openxmlformats.org/officeDocument/2006/relationships/image" Target="../media/image70.jpeg"/><Relationship Id="rId18" Type="http://schemas.openxmlformats.org/officeDocument/2006/relationships/image" Target="../media/image71.jpeg"/><Relationship Id="rId19" Type="http://schemas.openxmlformats.org/officeDocument/2006/relationships/image" Target="../media/image72.png"/><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jpeg"/><Relationship Id="rId7" Type="http://schemas.openxmlformats.org/officeDocument/2006/relationships/image" Target="../media/image60.png"/><Relationship Id="rId8"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5.jpg"/><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tiff"/><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9" name="矩形"/>
          <p:cNvSpPr/>
          <p:nvPr/>
        </p:nvSpPr>
        <p:spPr>
          <a:xfrm>
            <a:off x="-6190556" y="2846451"/>
            <a:ext cx="24573112" cy="1942080"/>
          </a:xfrm>
          <a:prstGeom prst="rect">
            <a:avLst/>
          </a:prstGeom>
          <a:solidFill>
            <a:schemeClr val="accent3">
              <a:lumOff val="-12941"/>
              <a:alpha val="76251"/>
            </a:schemeClr>
          </a:solidFill>
          <a:ln w="12700">
            <a:miter lim="400000"/>
          </a:ln>
        </p:spPr>
        <p:txBody>
          <a:bodyPr lIns="60959" tIns="60959" rIns="60959" bIns="60959" anchor="ctr"/>
          <a:lstStyle/>
          <a:p>
            <a:pPr marL="0" marR="0" lvl="0" indent="0" algn="ctr" defTabSz="914377" rtl="0" eaLnBrk="1" fontAlgn="auto" latinLnBrk="0" hangingPunct="0">
              <a:lnSpc>
                <a:spcPct val="100000"/>
              </a:lnSpc>
              <a:spcBef>
                <a:spcPts val="0"/>
              </a:spcBef>
              <a:spcAft>
                <a:spcPts val="0"/>
              </a:spcAft>
              <a:buClrTx/>
              <a:buSzTx/>
              <a:buFontTx/>
              <a:buNone/>
              <a:tabLst/>
              <a:defRPr sz="4200">
                <a:solidFill>
                  <a:srgbClr val="FFFFFF"/>
                </a:solidFill>
                <a:latin typeface="DFPZongYiW9-GB"/>
                <a:ea typeface="DFPZongYiW9-GB"/>
                <a:cs typeface="DFPZongYiW9-GB"/>
                <a:sym typeface="DFPZongYiW9-GB"/>
              </a:defRPr>
            </a:pPr>
            <a:endParaRPr kumimoji="0" sz="4200" b="0" i="0" u="none" strike="noStrike" kern="0" cap="none" spc="0" normalizeH="0" baseline="0" noProof="0">
              <a:ln>
                <a:noFill/>
              </a:ln>
              <a:solidFill>
                <a:srgbClr val="FFFFFF"/>
              </a:solidFill>
              <a:effectLst/>
              <a:uLnTx/>
              <a:uFillTx/>
              <a:latin typeface="DFPZongYiW9-GB"/>
              <a:sym typeface="DFPZongYiW9-GB"/>
            </a:endParaRPr>
          </a:p>
        </p:txBody>
      </p:sp>
      <p:sp>
        <p:nvSpPr>
          <p:cNvPr id="190" name="主标题"/>
          <p:cNvSpPr txBox="1"/>
          <p:nvPr/>
        </p:nvSpPr>
        <p:spPr>
          <a:xfrm>
            <a:off x="3402956" y="3213555"/>
            <a:ext cx="538609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marL="0" marR="0" lvl="3" indent="0" algn="ctr" defTabSz="914400" rtl="0" eaLnBrk="1" fontAlgn="auto" latinLnBrk="0" hangingPunct="0">
              <a:lnSpc>
                <a:spcPct val="100000"/>
              </a:lnSpc>
              <a:spcBef>
                <a:spcPts val="0"/>
              </a:spcBef>
              <a:spcAft>
                <a:spcPts val="0"/>
              </a:spcAft>
              <a:buClrTx/>
              <a:buSzTx/>
              <a:buFontTx/>
              <a:buNone/>
              <a:tabLst/>
              <a:defRPr sz="6600">
                <a:solidFill>
                  <a:srgbClr val="FFFFFF"/>
                </a:solidFill>
                <a:latin typeface="Microsoft YaHei"/>
                <a:ea typeface="Microsoft YaHei"/>
                <a:cs typeface="Microsoft YaHei"/>
                <a:sym typeface="Microsoft YaHei"/>
              </a:defRPr>
            </a:pPr>
            <a:r>
              <a:rPr kumimoji="0" lang="zh-CN" altLang="en-US" sz="2800" b="0" i="0" u="none" strike="noStrike" kern="0" cap="none" spc="0" normalizeH="0" baseline="0" noProof="0" dirty="0">
                <a:ln>
                  <a:noFill/>
                </a:ln>
                <a:solidFill>
                  <a:srgbClr val="FFFFFF"/>
                </a:solidFill>
                <a:effectLst/>
                <a:uLnTx/>
                <a:uFillTx/>
                <a:latin typeface="Microsoft YaHei"/>
                <a:ea typeface="Microsoft YaHei"/>
                <a:sym typeface="Microsoft YaHei"/>
              </a:rPr>
              <a:t>腾讯应用测试能力建设及对外输出</a:t>
            </a:r>
            <a:endParaRPr kumimoji="0" sz="2800" b="0" i="0" u="none" strike="noStrike" kern="0" cap="none" spc="0" normalizeH="0" baseline="0" noProof="0" dirty="0">
              <a:ln>
                <a:noFill/>
              </a:ln>
              <a:solidFill>
                <a:srgbClr val="FFFFFF"/>
              </a:solidFill>
              <a:effectLst/>
              <a:uLnTx/>
              <a:uFillTx/>
              <a:latin typeface="Microsoft YaHei"/>
              <a:ea typeface="Microsoft YaHei"/>
              <a:sym typeface="Microsoft YaHei"/>
            </a:endParaRPr>
          </a:p>
        </p:txBody>
      </p:sp>
      <p:sp>
        <p:nvSpPr>
          <p:cNvPr id="191" name="副标题"/>
          <p:cNvSpPr txBox="1"/>
          <p:nvPr/>
        </p:nvSpPr>
        <p:spPr>
          <a:xfrm>
            <a:off x="3382927" y="4246860"/>
            <a:ext cx="5188921" cy="3693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marL="0" marR="0" lvl="3" indent="0" algn="ctr" defTabSz="914400" rtl="0" eaLnBrk="1" fontAlgn="auto" latinLnBrk="0" hangingPunct="0">
              <a:lnSpc>
                <a:spcPct val="100000"/>
              </a:lnSpc>
              <a:spcBef>
                <a:spcPts val="0"/>
              </a:spcBef>
              <a:spcAft>
                <a:spcPts val="0"/>
              </a:spcAft>
              <a:buClrTx/>
              <a:buSzTx/>
              <a:buFontTx/>
              <a:buNone/>
              <a:tabLst/>
              <a:defRPr sz="3000">
                <a:solidFill>
                  <a:srgbClr val="FFFFFF"/>
                </a:solidFill>
                <a:latin typeface="Microsoft YaHei"/>
                <a:ea typeface="Microsoft YaHei"/>
                <a:cs typeface="Microsoft YaHei"/>
                <a:sym typeface="Microsoft YaHei"/>
              </a:defRPr>
            </a:pPr>
            <a:r>
              <a:rPr kumimoji="0" lang="zh-CN" altLang="en-US" sz="2400" b="0" i="0" u="none" strike="noStrike" kern="0" cap="none" spc="0" normalizeH="0" baseline="0" noProof="0" dirty="0">
                <a:ln>
                  <a:noFill/>
                </a:ln>
                <a:solidFill>
                  <a:srgbClr val="FFFFFF"/>
                </a:solidFill>
                <a:effectLst/>
                <a:uLnTx/>
                <a:uFillTx/>
                <a:latin typeface="Microsoft YaHei"/>
                <a:ea typeface="Microsoft YaHei"/>
                <a:sym typeface="Microsoft YaHei"/>
              </a:rPr>
              <a:t>演讲人：腾讯</a:t>
            </a:r>
            <a:r>
              <a:rPr kumimoji="0" lang="en-US" altLang="zh-CN" sz="2400" b="0" i="0" u="none" strike="noStrike" kern="0" cap="none" spc="0" normalizeH="0" baseline="0" noProof="0" dirty="0">
                <a:ln>
                  <a:noFill/>
                </a:ln>
                <a:solidFill>
                  <a:srgbClr val="FFFFFF"/>
                </a:solidFill>
                <a:effectLst/>
                <a:uLnTx/>
                <a:uFillTx/>
                <a:latin typeface="Microsoft YaHei"/>
                <a:ea typeface="Microsoft YaHei"/>
                <a:sym typeface="Microsoft YaHei"/>
              </a:rPr>
              <a:t>WeTest</a:t>
            </a:r>
            <a:r>
              <a:rPr kumimoji="0" lang="zh-CN" altLang="en-US" sz="2400" b="0" i="0" u="none" strike="noStrike" kern="0" cap="none" spc="0" normalizeH="0" baseline="0" noProof="0" dirty="0">
                <a:ln>
                  <a:noFill/>
                </a:ln>
                <a:solidFill>
                  <a:srgbClr val="FFFFFF"/>
                </a:solidFill>
                <a:effectLst/>
                <a:uLnTx/>
                <a:uFillTx/>
                <a:latin typeface="Microsoft YaHei"/>
                <a:ea typeface="Microsoft YaHei"/>
                <a:sym typeface="Microsoft YaHei"/>
              </a:rPr>
              <a:t>产品经理</a:t>
            </a:r>
            <a:r>
              <a:rPr kumimoji="0" lang="en-US" altLang="zh-CN" sz="2400" b="0" i="0" u="none" strike="noStrike" kern="0" cap="none" spc="0" normalizeH="0" baseline="0" noProof="0" dirty="0">
                <a:ln>
                  <a:noFill/>
                </a:ln>
                <a:solidFill>
                  <a:srgbClr val="FFFFFF"/>
                </a:solidFill>
                <a:effectLst/>
                <a:uLnTx/>
                <a:uFillTx/>
                <a:latin typeface="Microsoft YaHei"/>
                <a:ea typeface="Microsoft YaHei"/>
                <a:sym typeface="Microsoft YaHei"/>
              </a:rPr>
              <a:t> </a:t>
            </a:r>
            <a:r>
              <a:rPr kumimoji="0" lang="zh-CN" altLang="en-US" sz="2400" b="0" i="0" u="none" strike="noStrike" kern="0" cap="none" spc="0" normalizeH="0" baseline="0" noProof="0" dirty="0">
                <a:ln>
                  <a:noFill/>
                </a:ln>
                <a:solidFill>
                  <a:srgbClr val="FFFFFF"/>
                </a:solidFill>
                <a:effectLst/>
                <a:uLnTx/>
                <a:uFillTx/>
                <a:latin typeface="Microsoft YaHei"/>
                <a:ea typeface="Microsoft YaHei"/>
                <a:sym typeface="Microsoft YaHei"/>
              </a:rPr>
              <a:t>刘悦琦</a:t>
            </a:r>
            <a:endParaRPr kumimoji="0" sz="2400" b="0" i="0" u="none" strike="noStrike" kern="0" cap="none" spc="0" normalizeH="0" baseline="0" noProof="0" dirty="0">
              <a:ln>
                <a:noFill/>
              </a:ln>
              <a:solidFill>
                <a:srgbClr val="FFFFFF"/>
              </a:solidFill>
              <a:effectLst/>
              <a:uLnTx/>
              <a:uFillTx/>
              <a:latin typeface="Microsoft YaHei"/>
              <a:ea typeface="Microsoft YaHei"/>
              <a:sym typeface="Microsoft YaHei"/>
            </a:endParaRPr>
          </a:p>
        </p:txBody>
      </p:sp>
      <p:pic>
        <p:nvPicPr>
          <p:cNvPr id="192" name="图像" descr="图像"/>
          <p:cNvPicPr>
            <a:picLocks noChangeAspect="1"/>
          </p:cNvPicPr>
          <p:nvPr/>
        </p:nvPicPr>
        <p:blipFill>
          <a:blip r:embed="rId3">
            <a:extLst/>
          </a:blip>
          <a:stretch>
            <a:fillRect/>
          </a:stretch>
        </p:blipFill>
        <p:spPr>
          <a:xfrm>
            <a:off x="10282766" y="6362700"/>
            <a:ext cx="1744511" cy="317184"/>
          </a:xfrm>
          <a:prstGeom prst="rect">
            <a:avLst/>
          </a:prstGeom>
          <a:ln w="12700">
            <a:miter lim="400000"/>
          </a:ln>
        </p:spPr>
      </p:pic>
      <p:pic>
        <p:nvPicPr>
          <p:cNvPr id="193" name="图像" descr="图像"/>
          <p:cNvPicPr>
            <a:picLocks noChangeAspect="1"/>
          </p:cNvPicPr>
          <p:nvPr/>
        </p:nvPicPr>
        <p:blipFill>
          <a:blip r:embed="rId4">
            <a:extLst/>
          </a:blip>
          <a:stretch>
            <a:fillRect/>
          </a:stretch>
        </p:blipFill>
        <p:spPr>
          <a:xfrm>
            <a:off x="376766" y="56991"/>
            <a:ext cx="508001" cy="508001"/>
          </a:xfrm>
          <a:prstGeom prst="rect">
            <a:avLst/>
          </a:prstGeom>
          <a:ln w="12700">
            <a:miter lim="400000"/>
          </a:ln>
        </p:spPr>
      </p:pic>
      <p:sp>
        <p:nvSpPr>
          <p:cNvPr id="194" name="2017 深圳·测试沙龙…"/>
          <p:cNvSpPr txBox="1"/>
          <p:nvPr/>
        </p:nvSpPr>
        <p:spPr>
          <a:xfrm>
            <a:off x="945094"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altLang="zh-CN"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195"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96"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性能问题</a:t>
            </a:r>
          </a:p>
        </p:txBody>
      </p:sp>
      <p:grpSp>
        <p:nvGrpSpPr>
          <p:cNvPr id="11" name="组合 10">
            <a:extLst>
              <a:ext uri="{FF2B5EF4-FFF2-40B4-BE49-F238E27FC236}">
                <a16:creationId xmlns:a16="http://schemas.microsoft.com/office/drawing/2014/main" xmlns="" id="{4706B6C0-16A5-40E8-9BB5-3BCECFFD1C6B}"/>
              </a:ext>
            </a:extLst>
          </p:cNvPr>
          <p:cNvGrpSpPr/>
          <p:nvPr/>
        </p:nvGrpSpPr>
        <p:grpSpPr>
          <a:xfrm>
            <a:off x="2166632" y="2010175"/>
            <a:ext cx="1473957" cy="1473957"/>
            <a:chOff x="928049" y="1102864"/>
            <a:chExt cx="1473957" cy="1473957"/>
          </a:xfrm>
        </p:grpSpPr>
        <p:sp>
          <p:nvSpPr>
            <p:cNvPr id="12" name="椭圆 11">
              <a:extLst>
                <a:ext uri="{FF2B5EF4-FFF2-40B4-BE49-F238E27FC236}">
                  <a16:creationId xmlns:a16="http://schemas.microsoft.com/office/drawing/2014/main" xmlns="" id="{5423F82C-9F31-4300-A402-BEF0A6130FBC}"/>
                </a:ext>
              </a:extLst>
            </p:cNvPr>
            <p:cNvSpPr/>
            <p:nvPr/>
          </p:nvSpPr>
          <p:spPr>
            <a:xfrm>
              <a:off x="1078174" y="1252989"/>
              <a:ext cx="1173708" cy="1173708"/>
            </a:xfrm>
            <a:prstGeom prst="ellipse">
              <a:avLst/>
            </a:prstGeom>
            <a:solidFill>
              <a:srgbClr val="0070C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xmlns="" id="{1555C290-EA66-447A-930C-DA603833F7E3}"/>
                </a:ext>
              </a:extLst>
            </p:cNvPr>
            <p:cNvSpPr/>
            <p:nvPr/>
          </p:nvSpPr>
          <p:spPr>
            <a:xfrm>
              <a:off x="928049" y="1102864"/>
              <a:ext cx="1473957" cy="1473957"/>
            </a:xfrm>
            <a:prstGeom prst="ellipse">
              <a:avLst/>
            </a:prstGeom>
            <a:solidFill>
              <a:srgbClr val="0070C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50%</a:t>
              </a:r>
              <a:endParaRPr lang="zh-CN" altLang="en-US" sz="3200" b="1" dirty="0"/>
            </a:p>
          </p:txBody>
        </p:sp>
      </p:grpSp>
      <p:sp>
        <p:nvSpPr>
          <p:cNvPr id="14" name="文本框 13">
            <a:extLst>
              <a:ext uri="{FF2B5EF4-FFF2-40B4-BE49-F238E27FC236}">
                <a16:creationId xmlns:a16="http://schemas.microsoft.com/office/drawing/2014/main" xmlns="" id="{4104DD87-7AE1-4CF6-8DF9-4F950D0B3B58}"/>
              </a:ext>
            </a:extLst>
          </p:cNvPr>
          <p:cNvSpPr txBox="1"/>
          <p:nvPr/>
        </p:nvSpPr>
        <p:spPr>
          <a:xfrm>
            <a:off x="4850348" y="3759152"/>
            <a:ext cx="2431085" cy="523220"/>
          </a:xfrm>
          <a:prstGeom prst="rect">
            <a:avLst/>
          </a:prstGeom>
          <a:noFill/>
        </p:spPr>
        <p:txBody>
          <a:bodyPr wrap="square" rtlCol="0">
            <a:spAutoFit/>
          </a:bodyPr>
          <a:lstStyle/>
          <a:p>
            <a:r>
              <a:rPr lang="en-US" altLang="zh-CN" sz="1400" dirty="0">
                <a:latin typeface="+mj-ea"/>
                <a:ea typeface="+mj-ea"/>
              </a:rPr>
              <a:t>74%</a:t>
            </a:r>
            <a:r>
              <a:rPr lang="zh-CN" altLang="en-US" sz="1400" dirty="0">
                <a:latin typeface="+mj-ea"/>
                <a:ea typeface="+mj-ea"/>
              </a:rPr>
              <a:t>的移动用户将放弃等待加载时间超过</a:t>
            </a:r>
            <a:r>
              <a:rPr lang="en-US" altLang="zh-CN" sz="1400" dirty="0">
                <a:latin typeface="+mj-ea"/>
                <a:ea typeface="+mj-ea"/>
              </a:rPr>
              <a:t>5</a:t>
            </a:r>
            <a:r>
              <a:rPr lang="zh-CN" altLang="en-US" sz="1400" dirty="0">
                <a:latin typeface="+mj-ea"/>
                <a:ea typeface="+mj-ea"/>
              </a:rPr>
              <a:t>秒的小程序。</a:t>
            </a:r>
          </a:p>
        </p:txBody>
      </p:sp>
      <p:grpSp>
        <p:nvGrpSpPr>
          <p:cNvPr id="15" name="组合 14">
            <a:extLst>
              <a:ext uri="{FF2B5EF4-FFF2-40B4-BE49-F238E27FC236}">
                <a16:creationId xmlns:a16="http://schemas.microsoft.com/office/drawing/2014/main" xmlns="" id="{79758446-9686-408C-91C1-F7EBC2118A8A}"/>
              </a:ext>
            </a:extLst>
          </p:cNvPr>
          <p:cNvGrpSpPr/>
          <p:nvPr/>
        </p:nvGrpSpPr>
        <p:grpSpPr>
          <a:xfrm>
            <a:off x="5285137" y="2006258"/>
            <a:ext cx="1473957" cy="1473957"/>
            <a:chOff x="928049" y="1102864"/>
            <a:chExt cx="1473957" cy="1473957"/>
          </a:xfrm>
        </p:grpSpPr>
        <p:sp>
          <p:nvSpPr>
            <p:cNvPr id="16" name="椭圆 15">
              <a:extLst>
                <a:ext uri="{FF2B5EF4-FFF2-40B4-BE49-F238E27FC236}">
                  <a16:creationId xmlns:a16="http://schemas.microsoft.com/office/drawing/2014/main" xmlns="" id="{32CEA8CF-DD59-4B04-ABEA-265F6C73D2DE}"/>
                </a:ext>
              </a:extLst>
            </p:cNvPr>
            <p:cNvSpPr/>
            <p:nvPr/>
          </p:nvSpPr>
          <p:spPr>
            <a:xfrm>
              <a:off x="1078174" y="1252989"/>
              <a:ext cx="1173708" cy="1173708"/>
            </a:xfrm>
            <a:prstGeom prst="ellipse">
              <a:avLst/>
            </a:prstGeom>
            <a:solidFill>
              <a:srgbClr val="0070C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xmlns="" id="{4DA3D3BF-9A1F-49BD-801D-1417F0AAD400}"/>
                </a:ext>
              </a:extLst>
            </p:cNvPr>
            <p:cNvSpPr/>
            <p:nvPr/>
          </p:nvSpPr>
          <p:spPr>
            <a:xfrm>
              <a:off x="928049" y="1102864"/>
              <a:ext cx="1473957" cy="1473957"/>
            </a:xfrm>
            <a:prstGeom prst="ellipse">
              <a:avLst/>
            </a:prstGeom>
            <a:solidFill>
              <a:srgbClr val="0070C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74%</a:t>
              </a:r>
              <a:endParaRPr lang="zh-CN" altLang="en-US" sz="3200" b="1" dirty="0"/>
            </a:p>
          </p:txBody>
        </p:sp>
      </p:grpSp>
      <p:sp>
        <p:nvSpPr>
          <p:cNvPr id="22" name="文本框 21">
            <a:extLst>
              <a:ext uri="{FF2B5EF4-FFF2-40B4-BE49-F238E27FC236}">
                <a16:creationId xmlns:a16="http://schemas.microsoft.com/office/drawing/2014/main" xmlns="" id="{929CC3D6-CD4A-48D8-AF51-6CFE5D1106F4}"/>
              </a:ext>
            </a:extLst>
          </p:cNvPr>
          <p:cNvSpPr txBox="1"/>
          <p:nvPr/>
        </p:nvSpPr>
        <p:spPr>
          <a:xfrm>
            <a:off x="1992011" y="3814623"/>
            <a:ext cx="2431085" cy="523220"/>
          </a:xfrm>
          <a:prstGeom prst="rect">
            <a:avLst/>
          </a:prstGeom>
          <a:noFill/>
        </p:spPr>
        <p:txBody>
          <a:bodyPr wrap="square" rtlCol="0">
            <a:spAutoFit/>
          </a:bodyPr>
          <a:lstStyle/>
          <a:p>
            <a:r>
              <a:rPr lang="en-US" altLang="zh-CN" sz="1400" dirty="0">
                <a:latin typeface="+mj-ea"/>
                <a:ea typeface="+mj-ea"/>
              </a:rPr>
              <a:t>50%</a:t>
            </a:r>
            <a:r>
              <a:rPr lang="zh-CN" altLang="en-US" sz="1400" dirty="0">
                <a:latin typeface="+mj-ea"/>
                <a:ea typeface="+mj-ea"/>
              </a:rPr>
              <a:t>碰到性能问题的访问者会前往竞争对手的小程序。</a:t>
            </a:r>
          </a:p>
        </p:txBody>
      </p:sp>
      <p:sp>
        <p:nvSpPr>
          <p:cNvPr id="23" name="文本框 22">
            <a:extLst>
              <a:ext uri="{FF2B5EF4-FFF2-40B4-BE49-F238E27FC236}">
                <a16:creationId xmlns:a16="http://schemas.microsoft.com/office/drawing/2014/main" xmlns="" id="{321C2FED-0666-42DC-A4A9-CB87B352E75B}"/>
              </a:ext>
            </a:extLst>
          </p:cNvPr>
          <p:cNvSpPr txBox="1"/>
          <p:nvPr/>
        </p:nvSpPr>
        <p:spPr>
          <a:xfrm>
            <a:off x="7770200" y="3814623"/>
            <a:ext cx="2431085" cy="523220"/>
          </a:xfrm>
          <a:prstGeom prst="rect">
            <a:avLst/>
          </a:prstGeom>
          <a:noFill/>
        </p:spPr>
        <p:txBody>
          <a:bodyPr wrap="square" rtlCol="0">
            <a:spAutoFit/>
          </a:bodyPr>
          <a:lstStyle/>
          <a:p>
            <a:r>
              <a:rPr lang="en-US" altLang="zh-CN" sz="1400" dirty="0">
                <a:latin typeface="+mj-ea"/>
                <a:ea typeface="+mj-ea"/>
              </a:rPr>
              <a:t>46%</a:t>
            </a:r>
            <a:r>
              <a:rPr lang="zh-CN" altLang="en-US" sz="1400" dirty="0">
                <a:latin typeface="+mj-ea"/>
                <a:ea typeface="+mj-ea"/>
              </a:rPr>
              <a:t>的移动用户将不会再访问性能差的小程序。</a:t>
            </a:r>
          </a:p>
        </p:txBody>
      </p:sp>
      <p:grpSp>
        <p:nvGrpSpPr>
          <p:cNvPr id="24" name="组合 23">
            <a:extLst>
              <a:ext uri="{FF2B5EF4-FFF2-40B4-BE49-F238E27FC236}">
                <a16:creationId xmlns:a16="http://schemas.microsoft.com/office/drawing/2014/main" xmlns="" id="{44F3C7A0-A7C7-4083-AB15-38E00F56B04B}"/>
              </a:ext>
            </a:extLst>
          </p:cNvPr>
          <p:cNvGrpSpPr/>
          <p:nvPr/>
        </p:nvGrpSpPr>
        <p:grpSpPr>
          <a:xfrm>
            <a:off x="8155335" y="2010175"/>
            <a:ext cx="1473957" cy="1473957"/>
            <a:chOff x="928049" y="1102864"/>
            <a:chExt cx="1473957" cy="1473957"/>
          </a:xfrm>
        </p:grpSpPr>
        <p:sp>
          <p:nvSpPr>
            <p:cNvPr id="25" name="椭圆 24">
              <a:extLst>
                <a:ext uri="{FF2B5EF4-FFF2-40B4-BE49-F238E27FC236}">
                  <a16:creationId xmlns:a16="http://schemas.microsoft.com/office/drawing/2014/main" xmlns="" id="{08D59D6D-AA8E-4376-ACC7-06E37CEEC543}"/>
                </a:ext>
              </a:extLst>
            </p:cNvPr>
            <p:cNvSpPr/>
            <p:nvPr/>
          </p:nvSpPr>
          <p:spPr>
            <a:xfrm>
              <a:off x="1078174" y="1252989"/>
              <a:ext cx="1173708" cy="1173708"/>
            </a:xfrm>
            <a:prstGeom prst="ellipse">
              <a:avLst/>
            </a:prstGeom>
            <a:solidFill>
              <a:srgbClr val="0070C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xmlns="" id="{11BB9F1A-9BA2-496A-9E2D-942E685DA5BB}"/>
                </a:ext>
              </a:extLst>
            </p:cNvPr>
            <p:cNvSpPr/>
            <p:nvPr/>
          </p:nvSpPr>
          <p:spPr>
            <a:xfrm>
              <a:off x="928049" y="1102864"/>
              <a:ext cx="1473957" cy="1473957"/>
            </a:xfrm>
            <a:prstGeom prst="ellipse">
              <a:avLst/>
            </a:prstGeom>
            <a:solidFill>
              <a:srgbClr val="0070C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46%</a:t>
              </a:r>
              <a:endParaRPr lang="zh-CN" altLang="en-US" sz="3200" b="1" dirty="0"/>
            </a:p>
          </p:txBody>
        </p:sp>
      </p:grpSp>
      <p:sp>
        <p:nvSpPr>
          <p:cNvPr id="27" name="半闭框 26">
            <a:extLst>
              <a:ext uri="{FF2B5EF4-FFF2-40B4-BE49-F238E27FC236}">
                <a16:creationId xmlns:a16="http://schemas.microsoft.com/office/drawing/2014/main" xmlns="" id="{024BB37D-855A-4A04-B92D-02C088067C85}"/>
              </a:ext>
            </a:extLst>
          </p:cNvPr>
          <p:cNvSpPr/>
          <p:nvPr/>
        </p:nvSpPr>
        <p:spPr>
          <a:xfrm>
            <a:off x="1425954" y="3699574"/>
            <a:ext cx="566057" cy="230097"/>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半闭框 27">
            <a:extLst>
              <a:ext uri="{FF2B5EF4-FFF2-40B4-BE49-F238E27FC236}">
                <a16:creationId xmlns:a16="http://schemas.microsoft.com/office/drawing/2014/main" xmlns="" id="{F9AF2396-08E0-479E-AB6D-318271C9155F}"/>
              </a:ext>
            </a:extLst>
          </p:cNvPr>
          <p:cNvSpPr/>
          <p:nvPr/>
        </p:nvSpPr>
        <p:spPr>
          <a:xfrm flipH="1" flipV="1">
            <a:off x="9939471" y="4381318"/>
            <a:ext cx="523628" cy="215442"/>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0" name="Picture 2" descr="https://zhanzhang.bj.bcebos.com/files/022741540453386.png">
            <a:extLst>
              <a:ext uri="{FF2B5EF4-FFF2-40B4-BE49-F238E27FC236}">
                <a16:creationId xmlns:a16="http://schemas.microsoft.com/office/drawing/2014/main" xmlns="" id="{097558AC-CB03-400D-8736-9B5D0B69A8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835" y="1151917"/>
            <a:ext cx="8806499" cy="570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7194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性能问题</a:t>
            </a:r>
          </a:p>
        </p:txBody>
      </p:sp>
      <p:pic>
        <p:nvPicPr>
          <p:cNvPr id="32" name="Picture 4" descr="https://timgsa.baidu.com/timg?image&amp;quality=80&amp;size=b9999_10000&amp;sec=1541652752360&amp;di=5e41c7d6ce68870db442dc1dca14de46&amp;imgtype=0&amp;src=http%3A%2F%2Fgss0.baidu.com%2F94o3dSag_xI4khGko9WTAnF6hhy%2Fzhidao%2Fpic%2Fitem%2Fa8014c086e061d957a10a9e27ef40ad163d9ca92.jpg">
            <a:extLst>
              <a:ext uri="{FF2B5EF4-FFF2-40B4-BE49-F238E27FC236}">
                <a16:creationId xmlns:a16="http://schemas.microsoft.com/office/drawing/2014/main" xmlns="" id="{3C657683-2433-4AD1-9B7F-357C7333C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23" y="1430057"/>
            <a:ext cx="2921308" cy="169884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xmlns="" id="{20CAB092-E077-4253-B1A0-141D2747AE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75" t="15852" r="10752" b="15567"/>
          <a:stretch/>
        </p:blipFill>
        <p:spPr bwMode="auto">
          <a:xfrm>
            <a:off x="621049" y="5087126"/>
            <a:ext cx="2888282" cy="14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a:extLst>
              <a:ext uri="{FF2B5EF4-FFF2-40B4-BE49-F238E27FC236}">
                <a16:creationId xmlns:a16="http://schemas.microsoft.com/office/drawing/2014/main" xmlns="" id="{04D05838-B4F9-4EF9-BED4-8DCF92628B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9" t="8324" r="1905"/>
          <a:stretch/>
        </p:blipFill>
        <p:spPr bwMode="auto">
          <a:xfrm>
            <a:off x="583035" y="3286555"/>
            <a:ext cx="2893270" cy="154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13">
            <a:extLst>
              <a:ext uri="{FF2B5EF4-FFF2-40B4-BE49-F238E27FC236}">
                <a16:creationId xmlns:a16="http://schemas.microsoft.com/office/drawing/2014/main" xmlns="" id="{21E88853-E9EE-4ECB-AA0C-90DBFBAF8B79}"/>
              </a:ext>
            </a:extLst>
          </p:cNvPr>
          <p:cNvSpPr txBox="1"/>
          <p:nvPr/>
        </p:nvSpPr>
        <p:spPr>
          <a:xfrm>
            <a:off x="3878511" y="1675302"/>
            <a:ext cx="3650259" cy="4662815"/>
          </a:xfrm>
          <a:prstGeom prst="rect">
            <a:avLst/>
          </a:prstGeom>
          <a:noFill/>
        </p:spPr>
        <p:txBody>
          <a:bodyPr wrap="square" rtlCol="0">
            <a:spAutoFit/>
          </a:bodyPr>
          <a:lstStyle/>
          <a:p>
            <a:pPr>
              <a:lnSpc>
                <a:spcPct val="150000"/>
              </a:lnSpc>
            </a:pPr>
            <a:r>
              <a:rPr lang="zh-CN" altLang="en-US" b="1" dirty="0">
                <a:solidFill>
                  <a:schemeClr val="accent1"/>
                </a:solidFill>
              </a:rPr>
              <a:t>类别一：高流量时无法登录</a:t>
            </a:r>
            <a:endParaRPr lang="en-US" altLang="zh-CN" b="1" dirty="0">
              <a:solidFill>
                <a:schemeClr val="accent1"/>
              </a:solidFill>
            </a:endParaRPr>
          </a:p>
          <a:p>
            <a:pPr>
              <a:lnSpc>
                <a:spcPct val="150000"/>
              </a:lnSpc>
            </a:pPr>
            <a:r>
              <a:rPr lang="zh-CN" altLang="en-US" dirty="0">
                <a:solidFill>
                  <a:schemeClr val="accent1"/>
                </a:solidFill>
              </a:rPr>
              <a:t>通过公众号、推送无法登录，长时间小程序没有反应</a:t>
            </a:r>
            <a:endParaRPr lang="en-US" altLang="zh-CN" dirty="0">
              <a:solidFill>
                <a:schemeClr val="accent1"/>
              </a:solidFill>
            </a:endParaRPr>
          </a:p>
          <a:p>
            <a:pPr>
              <a:lnSpc>
                <a:spcPct val="150000"/>
              </a:lnSpc>
            </a:pPr>
            <a:endParaRPr lang="en-US" altLang="zh-CN" b="1" dirty="0">
              <a:solidFill>
                <a:schemeClr val="accent1"/>
              </a:solidFill>
            </a:endParaRPr>
          </a:p>
          <a:p>
            <a:pPr>
              <a:lnSpc>
                <a:spcPct val="150000"/>
              </a:lnSpc>
            </a:pPr>
            <a:r>
              <a:rPr lang="zh-CN" altLang="en-US" b="1" dirty="0">
                <a:solidFill>
                  <a:schemeClr val="accent1"/>
                </a:solidFill>
              </a:rPr>
              <a:t>类别二：下单购买提示出错</a:t>
            </a:r>
            <a:endParaRPr lang="en-US" altLang="zh-CN" b="1" dirty="0">
              <a:solidFill>
                <a:schemeClr val="accent1"/>
              </a:solidFill>
            </a:endParaRPr>
          </a:p>
          <a:p>
            <a:pPr>
              <a:lnSpc>
                <a:spcPct val="150000"/>
              </a:lnSpc>
            </a:pPr>
            <a:r>
              <a:rPr lang="zh-CN" altLang="en-US" dirty="0">
                <a:solidFill>
                  <a:schemeClr val="accent1"/>
                </a:solidFill>
              </a:rPr>
              <a:t>闪购秒杀，购物车购买拉取数据出错，用户一直在刷新</a:t>
            </a:r>
            <a:endParaRPr lang="en-US" altLang="zh-CN" dirty="0">
              <a:solidFill>
                <a:schemeClr val="accent1"/>
              </a:solidFill>
            </a:endParaRPr>
          </a:p>
          <a:p>
            <a:pPr>
              <a:lnSpc>
                <a:spcPct val="150000"/>
              </a:lnSpc>
            </a:pPr>
            <a:endParaRPr lang="en-US" altLang="zh-CN" b="1" dirty="0">
              <a:solidFill>
                <a:schemeClr val="accent1"/>
              </a:solidFill>
            </a:endParaRPr>
          </a:p>
          <a:p>
            <a:pPr>
              <a:lnSpc>
                <a:spcPct val="150000"/>
              </a:lnSpc>
            </a:pPr>
            <a:r>
              <a:rPr lang="zh-CN" altLang="en-US" b="1" dirty="0">
                <a:solidFill>
                  <a:schemeClr val="accent1"/>
                </a:solidFill>
              </a:rPr>
              <a:t>类别三：支付出错</a:t>
            </a:r>
            <a:endParaRPr lang="en-US" altLang="zh-CN" b="1" dirty="0">
              <a:solidFill>
                <a:schemeClr val="accent1"/>
              </a:solidFill>
            </a:endParaRPr>
          </a:p>
          <a:p>
            <a:pPr>
              <a:lnSpc>
                <a:spcPct val="150000"/>
              </a:lnSpc>
            </a:pPr>
            <a:r>
              <a:rPr lang="zh-CN" altLang="en-US" dirty="0">
                <a:solidFill>
                  <a:schemeClr val="accent1"/>
                </a:solidFill>
              </a:rPr>
              <a:t>已经输入支付密码，但不成功，支付已经付了，订单却没了</a:t>
            </a:r>
            <a:endParaRPr lang="en-US" altLang="zh-CN" dirty="0">
              <a:solidFill>
                <a:schemeClr val="accent1"/>
              </a:solidFill>
            </a:endParaRPr>
          </a:p>
        </p:txBody>
      </p:sp>
      <p:sp>
        <p:nvSpPr>
          <p:cNvPr id="36" name="箭头: 右 2">
            <a:extLst>
              <a:ext uri="{FF2B5EF4-FFF2-40B4-BE49-F238E27FC236}">
                <a16:creationId xmlns:a16="http://schemas.microsoft.com/office/drawing/2014/main" xmlns="" id="{3ABF4194-CBF1-4F78-B360-D88634BF2096}"/>
              </a:ext>
            </a:extLst>
          </p:cNvPr>
          <p:cNvSpPr/>
          <p:nvPr/>
        </p:nvSpPr>
        <p:spPr>
          <a:xfrm>
            <a:off x="7950205" y="1906873"/>
            <a:ext cx="771787"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7">
            <a:extLst>
              <a:ext uri="{FF2B5EF4-FFF2-40B4-BE49-F238E27FC236}">
                <a16:creationId xmlns:a16="http://schemas.microsoft.com/office/drawing/2014/main" xmlns="" id="{A46B8C02-B131-41F5-AD0D-AC7E6E934A09}"/>
              </a:ext>
            </a:extLst>
          </p:cNvPr>
          <p:cNvSpPr/>
          <p:nvPr/>
        </p:nvSpPr>
        <p:spPr>
          <a:xfrm>
            <a:off x="7950205" y="3536764"/>
            <a:ext cx="771787"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9">
            <a:extLst>
              <a:ext uri="{FF2B5EF4-FFF2-40B4-BE49-F238E27FC236}">
                <a16:creationId xmlns:a16="http://schemas.microsoft.com/office/drawing/2014/main" xmlns="" id="{9C06B760-FCE0-428A-8902-4E513D2DD439}"/>
              </a:ext>
            </a:extLst>
          </p:cNvPr>
          <p:cNvSpPr/>
          <p:nvPr/>
        </p:nvSpPr>
        <p:spPr>
          <a:xfrm>
            <a:off x="7950202" y="5368724"/>
            <a:ext cx="771787"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xmlns="" id="{171EED87-483C-4B98-9DFF-9C6B09AD243C}"/>
              </a:ext>
            </a:extLst>
          </p:cNvPr>
          <p:cNvSpPr/>
          <p:nvPr/>
        </p:nvSpPr>
        <p:spPr>
          <a:xfrm>
            <a:off x="9053918" y="1675302"/>
            <a:ext cx="2806221" cy="923330"/>
          </a:xfrm>
          <a:prstGeom prst="rect">
            <a:avLst/>
          </a:prstGeom>
        </p:spPr>
        <p:txBody>
          <a:bodyPr wrap="square">
            <a:spAutoFit/>
          </a:bodyPr>
          <a:lstStyle/>
          <a:p>
            <a:pPr>
              <a:lnSpc>
                <a:spcPct val="150000"/>
              </a:lnSpc>
            </a:pPr>
            <a:r>
              <a:rPr lang="zh-CN" altLang="en-US" dirty="0">
                <a:solidFill>
                  <a:schemeClr val="accent1"/>
                </a:solidFill>
              </a:rPr>
              <a:t>用户在活动期间一直无法登录，对商户失去信心</a:t>
            </a:r>
            <a:endParaRPr lang="en-US" altLang="zh-CN" dirty="0">
              <a:solidFill>
                <a:schemeClr val="accent1"/>
              </a:solidFill>
            </a:endParaRPr>
          </a:p>
        </p:txBody>
      </p:sp>
      <p:sp>
        <p:nvSpPr>
          <p:cNvPr id="40" name="矩形 39">
            <a:extLst>
              <a:ext uri="{FF2B5EF4-FFF2-40B4-BE49-F238E27FC236}">
                <a16:creationId xmlns:a16="http://schemas.microsoft.com/office/drawing/2014/main" xmlns="" id="{44DCBDCA-0A63-4A44-AF10-75565E17EAAE}"/>
              </a:ext>
            </a:extLst>
          </p:cNvPr>
          <p:cNvSpPr/>
          <p:nvPr/>
        </p:nvSpPr>
        <p:spPr>
          <a:xfrm>
            <a:off x="9122241" y="3286555"/>
            <a:ext cx="2669577" cy="923330"/>
          </a:xfrm>
          <a:prstGeom prst="rect">
            <a:avLst/>
          </a:prstGeom>
        </p:spPr>
        <p:txBody>
          <a:bodyPr wrap="square">
            <a:spAutoFit/>
          </a:bodyPr>
          <a:lstStyle/>
          <a:p>
            <a:pPr>
              <a:lnSpc>
                <a:spcPct val="150000"/>
              </a:lnSpc>
            </a:pPr>
            <a:r>
              <a:rPr lang="zh-CN" altLang="en-US" dirty="0">
                <a:solidFill>
                  <a:schemeClr val="accent1"/>
                </a:solidFill>
              </a:rPr>
              <a:t>活动成效低，用户购买体验十分差</a:t>
            </a:r>
            <a:endParaRPr lang="en-US" altLang="zh-CN" dirty="0">
              <a:solidFill>
                <a:schemeClr val="accent1"/>
              </a:solidFill>
            </a:endParaRPr>
          </a:p>
        </p:txBody>
      </p:sp>
      <p:sp>
        <p:nvSpPr>
          <p:cNvPr id="41" name="矩形 40">
            <a:extLst>
              <a:ext uri="{FF2B5EF4-FFF2-40B4-BE49-F238E27FC236}">
                <a16:creationId xmlns:a16="http://schemas.microsoft.com/office/drawing/2014/main" xmlns="" id="{F06EDF8B-0711-4AB6-8CE0-ABA3323AA12A}"/>
              </a:ext>
            </a:extLst>
          </p:cNvPr>
          <p:cNvSpPr/>
          <p:nvPr/>
        </p:nvSpPr>
        <p:spPr>
          <a:xfrm>
            <a:off x="9190564" y="5105178"/>
            <a:ext cx="2669577" cy="923330"/>
          </a:xfrm>
          <a:prstGeom prst="rect">
            <a:avLst/>
          </a:prstGeom>
        </p:spPr>
        <p:txBody>
          <a:bodyPr wrap="square">
            <a:spAutoFit/>
          </a:bodyPr>
          <a:lstStyle/>
          <a:p>
            <a:pPr>
              <a:lnSpc>
                <a:spcPct val="150000"/>
              </a:lnSpc>
            </a:pPr>
            <a:r>
              <a:rPr lang="zh-CN" altLang="en-US" dirty="0">
                <a:solidFill>
                  <a:schemeClr val="accent1"/>
                </a:solidFill>
              </a:rPr>
              <a:t>高并发下，支付数据错乱，严重影响活动效果</a:t>
            </a:r>
            <a:endParaRPr lang="en-US" altLang="zh-CN" dirty="0">
              <a:solidFill>
                <a:schemeClr val="accent1"/>
              </a:solidFill>
            </a:endParaRPr>
          </a:p>
        </p:txBody>
      </p:sp>
      <p:sp>
        <p:nvSpPr>
          <p:cNvPr id="47" name="矩形 46">
            <a:extLst>
              <a:ext uri="{FF2B5EF4-FFF2-40B4-BE49-F238E27FC236}">
                <a16:creationId xmlns:a16="http://schemas.microsoft.com/office/drawing/2014/main" xmlns="" id="{88D93B8B-BA39-4A1E-89B8-5F28E16C4286}"/>
              </a:ext>
            </a:extLst>
          </p:cNvPr>
          <p:cNvSpPr/>
          <p:nvPr/>
        </p:nvSpPr>
        <p:spPr>
          <a:xfrm>
            <a:off x="9210901" y="6026059"/>
            <a:ext cx="2492254" cy="624116"/>
          </a:xfrm>
          <a:prstGeom prst="rect">
            <a:avLst/>
          </a:prstGeom>
          <a:solidFill>
            <a:srgbClr val="F797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触发第三方接口频率限制</a:t>
            </a:r>
          </a:p>
        </p:txBody>
      </p:sp>
      <p:sp>
        <p:nvSpPr>
          <p:cNvPr id="48" name="矩形 47">
            <a:extLst>
              <a:ext uri="{FF2B5EF4-FFF2-40B4-BE49-F238E27FC236}">
                <a16:creationId xmlns:a16="http://schemas.microsoft.com/office/drawing/2014/main" xmlns="" id="{4D9E7E3F-CCF3-46B6-8681-6051A6623D38}"/>
              </a:ext>
            </a:extLst>
          </p:cNvPr>
          <p:cNvSpPr/>
          <p:nvPr/>
        </p:nvSpPr>
        <p:spPr>
          <a:xfrm>
            <a:off x="9171509" y="4237588"/>
            <a:ext cx="2492254" cy="491845"/>
          </a:xfrm>
          <a:prstGeom prst="rect">
            <a:avLst/>
          </a:prstGeom>
          <a:solidFill>
            <a:srgbClr val="F797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高并发下出现功能</a:t>
            </a:r>
            <a:r>
              <a:rPr lang="en-US" altLang="zh-CN" sz="1600" dirty="0">
                <a:latin typeface="+mj-ea"/>
                <a:ea typeface="+mj-ea"/>
              </a:rPr>
              <a:t>bug</a:t>
            </a:r>
            <a:endParaRPr lang="zh-CN" altLang="en-US" sz="1600" dirty="0">
              <a:latin typeface="+mj-ea"/>
              <a:ea typeface="+mj-ea"/>
            </a:endParaRPr>
          </a:p>
        </p:txBody>
      </p:sp>
      <p:sp>
        <p:nvSpPr>
          <p:cNvPr id="49" name="矩形 48">
            <a:extLst>
              <a:ext uri="{FF2B5EF4-FFF2-40B4-BE49-F238E27FC236}">
                <a16:creationId xmlns:a16="http://schemas.microsoft.com/office/drawing/2014/main" xmlns="" id="{0F249261-FF4E-494E-B184-5B9B3A1595AF}"/>
              </a:ext>
            </a:extLst>
          </p:cNvPr>
          <p:cNvSpPr/>
          <p:nvPr/>
        </p:nvSpPr>
        <p:spPr>
          <a:xfrm>
            <a:off x="9122241" y="2630535"/>
            <a:ext cx="2492254" cy="498363"/>
          </a:xfrm>
          <a:prstGeom prst="rect">
            <a:avLst/>
          </a:prstGeom>
          <a:solidFill>
            <a:srgbClr val="F797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响应时间长</a:t>
            </a:r>
          </a:p>
        </p:txBody>
      </p:sp>
    </p:spTree>
    <p:extLst>
      <p:ext uri="{BB962C8B-B14F-4D97-AF65-F5344CB8AC3E}">
        <p14:creationId xmlns:p14="http://schemas.microsoft.com/office/powerpoint/2010/main" val="279790943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当前的移动安全风险</a:t>
            </a:r>
          </a:p>
        </p:txBody>
      </p:sp>
      <p:sp>
        <p:nvSpPr>
          <p:cNvPr id="23" name="文本框 22">
            <a:extLst>
              <a:ext uri="{FF2B5EF4-FFF2-40B4-BE49-F238E27FC236}">
                <a16:creationId xmlns:a16="http://schemas.microsoft.com/office/drawing/2014/main" xmlns="" id="{EB32A66A-0C95-447C-91FC-E175676AC3BD}"/>
              </a:ext>
            </a:extLst>
          </p:cNvPr>
          <p:cNvSpPr txBox="1"/>
          <p:nvPr/>
        </p:nvSpPr>
        <p:spPr>
          <a:xfrm>
            <a:off x="4672612" y="1464422"/>
            <a:ext cx="94406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数据泄漏</a:t>
            </a:r>
          </a:p>
        </p:txBody>
      </p:sp>
      <p:sp>
        <p:nvSpPr>
          <p:cNvPr id="44" name="文本框 28">
            <a:extLst>
              <a:ext uri="{FF2B5EF4-FFF2-40B4-BE49-F238E27FC236}">
                <a16:creationId xmlns:a16="http://schemas.microsoft.com/office/drawing/2014/main" xmlns="" id="{BE451760-8028-43A4-9A50-8FA20397E1CF}"/>
              </a:ext>
            </a:extLst>
          </p:cNvPr>
          <p:cNvSpPr>
            <a:spLocks noChangeArrowheads="1"/>
          </p:cNvSpPr>
          <p:nvPr/>
        </p:nvSpPr>
        <p:spPr bwMode="auto">
          <a:xfrm>
            <a:off x="681566" y="1303214"/>
            <a:ext cx="1102638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宋体" panose="02010600030101010101" pitchFamily="2" charset="-122"/>
              </a:rPr>
              <a:t>根据腾讯云的统计，金融</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宋体" panose="02010600030101010101" pitchFamily="2" charset="-122"/>
              </a:rPr>
              <a:t>APP</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宋体" panose="02010600030101010101" pitchFamily="2" charset="-122"/>
              </a:rPr>
              <a:t>平均存在</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宋体" panose="02010600030101010101" pitchFamily="2" charset="-122"/>
              </a:rPr>
              <a:t>65</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宋体" panose="02010600030101010101" pitchFamily="2" charset="-122"/>
              </a:rPr>
              <a:t>个漏洞，并且</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宋体" panose="02010600030101010101" pitchFamily="2" charset="-122"/>
              </a:rPr>
              <a:t>23%</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宋体" panose="02010600030101010101" pitchFamily="2" charset="-122"/>
              </a:rPr>
              <a:t>为高危漏洞。这些高危漏洞将对金融行业应用造成严重威胁</a:t>
            </a:r>
          </a:p>
        </p:txBody>
      </p:sp>
      <p:grpSp>
        <p:nvGrpSpPr>
          <p:cNvPr id="45" name="组合 44">
            <a:extLst>
              <a:ext uri="{FF2B5EF4-FFF2-40B4-BE49-F238E27FC236}">
                <a16:creationId xmlns:a16="http://schemas.microsoft.com/office/drawing/2014/main" xmlns="" id="{E1C7586A-161C-4227-B222-2A0160EEAFD5}"/>
              </a:ext>
            </a:extLst>
          </p:cNvPr>
          <p:cNvGrpSpPr/>
          <p:nvPr/>
        </p:nvGrpSpPr>
        <p:grpSpPr>
          <a:xfrm>
            <a:off x="7671205" y="3244386"/>
            <a:ext cx="3612303" cy="1762469"/>
            <a:chOff x="1174263" y="2976576"/>
            <a:chExt cx="3612303" cy="1762469"/>
          </a:xfrm>
        </p:grpSpPr>
        <p:pic>
          <p:nvPicPr>
            <p:cNvPr id="46" name="图片 20">
              <a:extLst>
                <a:ext uri="{FF2B5EF4-FFF2-40B4-BE49-F238E27FC236}">
                  <a16:creationId xmlns:a16="http://schemas.microsoft.com/office/drawing/2014/main" xmlns="" id="{04388886-806D-455C-B6D1-CCBB6E2CDE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2873" y="2976576"/>
              <a:ext cx="1039784" cy="103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文本框 9">
              <a:extLst>
                <a:ext uri="{FF2B5EF4-FFF2-40B4-BE49-F238E27FC236}">
                  <a16:creationId xmlns:a16="http://schemas.microsoft.com/office/drawing/2014/main" xmlns="" id="{B501D0CB-56F3-4468-B948-225240A9C826}"/>
                </a:ext>
              </a:extLst>
            </p:cNvPr>
            <p:cNvSpPr txBox="1"/>
            <p:nvPr/>
          </p:nvSpPr>
          <p:spPr>
            <a:xfrm>
              <a:off x="2871940" y="3334089"/>
              <a:ext cx="855998" cy="30777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 65</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文本框 9">
              <a:extLst>
                <a:ext uri="{FF2B5EF4-FFF2-40B4-BE49-F238E27FC236}">
                  <a16:creationId xmlns:a16="http://schemas.microsoft.com/office/drawing/2014/main" xmlns="" id="{0166486A-00CD-410E-9B9E-CF200A412950}"/>
                </a:ext>
              </a:extLst>
            </p:cNvPr>
            <p:cNvSpPr txBox="1"/>
            <p:nvPr/>
          </p:nvSpPr>
          <p:spPr>
            <a:xfrm>
              <a:off x="1174263" y="4239421"/>
              <a:ext cx="3612303"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1400">
                  <a:solidFill>
                    <a:schemeClr val="bg1"/>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金融类</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APP</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平均高达</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65</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个漏洞</a:t>
              </a:r>
            </a:p>
          </p:txBody>
        </p:sp>
      </p:grpSp>
      <p:grpSp>
        <p:nvGrpSpPr>
          <p:cNvPr id="49" name="组合 48">
            <a:extLst>
              <a:ext uri="{FF2B5EF4-FFF2-40B4-BE49-F238E27FC236}">
                <a16:creationId xmlns:a16="http://schemas.microsoft.com/office/drawing/2014/main" xmlns="" id="{7FC08A66-5890-4C40-ACE8-7E7704F8CCD6}"/>
              </a:ext>
            </a:extLst>
          </p:cNvPr>
          <p:cNvGrpSpPr/>
          <p:nvPr/>
        </p:nvGrpSpPr>
        <p:grpSpPr>
          <a:xfrm>
            <a:off x="376766" y="2173495"/>
            <a:ext cx="6790012" cy="3952214"/>
            <a:chOff x="4643478" y="2223860"/>
            <a:chExt cx="6790012" cy="3952214"/>
          </a:xfrm>
        </p:grpSpPr>
        <p:sp>
          <p:nvSpPr>
            <p:cNvPr id="50" name="矩形 49">
              <a:extLst>
                <a:ext uri="{FF2B5EF4-FFF2-40B4-BE49-F238E27FC236}">
                  <a16:creationId xmlns:a16="http://schemas.microsoft.com/office/drawing/2014/main" xmlns="" id="{E9D0AB02-19AF-49AA-B7DE-3FF1E5F40626}"/>
                </a:ext>
              </a:extLst>
            </p:cNvPr>
            <p:cNvSpPr/>
            <p:nvPr/>
          </p:nvSpPr>
          <p:spPr>
            <a:xfrm>
              <a:off x="4643478" y="2223860"/>
              <a:ext cx="6790012" cy="752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000000"/>
                </a:solidFill>
                <a:effectLst/>
                <a:uLnTx/>
                <a:uFillTx/>
                <a:latin typeface="Helvetica Neue"/>
              </a:endParaRPr>
            </a:p>
          </p:txBody>
        </p:sp>
        <p:pic>
          <p:nvPicPr>
            <p:cNvPr id="51" name="图片 50">
              <a:extLst>
                <a:ext uri="{FF2B5EF4-FFF2-40B4-BE49-F238E27FC236}">
                  <a16:creationId xmlns:a16="http://schemas.microsoft.com/office/drawing/2014/main" xmlns="" id="{F014ED32-8814-4D1C-AB87-44AAD22FDAE4}"/>
                </a:ext>
              </a:extLst>
            </p:cNvPr>
            <p:cNvPicPr>
              <a:picLocks noChangeAspect="1"/>
            </p:cNvPicPr>
            <p:nvPr/>
          </p:nvPicPr>
          <p:blipFill>
            <a:blip r:embed="rId5"/>
            <a:stretch>
              <a:fillRect/>
            </a:stretch>
          </p:blipFill>
          <p:spPr>
            <a:xfrm>
              <a:off x="4643478" y="2673158"/>
              <a:ext cx="6790012" cy="3502916"/>
            </a:xfrm>
            <a:prstGeom prst="rect">
              <a:avLst/>
            </a:prstGeom>
          </p:spPr>
        </p:pic>
        <p:sp>
          <p:nvSpPr>
            <p:cNvPr id="52" name="矩形 51">
              <a:extLst>
                <a:ext uri="{FF2B5EF4-FFF2-40B4-BE49-F238E27FC236}">
                  <a16:creationId xmlns:a16="http://schemas.microsoft.com/office/drawing/2014/main" xmlns="" id="{FC408364-96E7-4BBC-BD6D-FA0F6F6795E1}"/>
                </a:ext>
              </a:extLst>
            </p:cNvPr>
            <p:cNvSpPr/>
            <p:nvPr/>
          </p:nvSpPr>
          <p:spPr>
            <a:xfrm>
              <a:off x="6874543" y="2307960"/>
              <a:ext cx="235192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HS"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宋体" panose="02010600030101010101" pitchFamily="2" charset="-122"/>
                </a:rPr>
                <a:t>金融行业移动</a:t>
              </a:r>
              <a:r>
                <a:rPr kumimoji="0" lang="en-US" altLang="zh-CH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宋体" panose="02010600030101010101" pitchFamily="2" charset="-122"/>
                </a:rPr>
                <a:t>APP</a:t>
              </a:r>
              <a:r>
                <a:rPr kumimoji="0" lang="zh-CHS"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宋体" panose="02010600030101010101" pitchFamily="2" charset="-122"/>
                </a:rPr>
                <a:t>漏洞评测</a:t>
              </a:r>
              <a:endParaRPr kumimoji="0" lang="zh-CN" altLang="en-US" sz="1400" b="1" i="0" u="none" strike="noStrike" kern="1200" cap="none" spc="0" normalizeH="0" baseline="0" noProof="0" dirty="0">
                <a:ln>
                  <a:noFill/>
                </a:ln>
                <a:solidFill>
                  <a:srgbClr val="000000"/>
                </a:solidFill>
                <a:effectLst/>
                <a:uLnTx/>
                <a:uFillTx/>
                <a:latin typeface="Helvetica Neue"/>
              </a:endParaRPr>
            </a:p>
          </p:txBody>
        </p:sp>
      </p:grpSp>
    </p:spTree>
    <p:extLst>
      <p:ext uri="{BB962C8B-B14F-4D97-AF65-F5344CB8AC3E}">
        <p14:creationId xmlns:p14="http://schemas.microsoft.com/office/powerpoint/2010/main" val="61214386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当前的移动安全风险</a:t>
            </a:r>
          </a:p>
        </p:txBody>
      </p:sp>
      <p:grpSp>
        <p:nvGrpSpPr>
          <p:cNvPr id="12" name="组合 11">
            <a:extLst>
              <a:ext uri="{FF2B5EF4-FFF2-40B4-BE49-F238E27FC236}">
                <a16:creationId xmlns:a16="http://schemas.microsoft.com/office/drawing/2014/main" xmlns="" id="{8F6C9B36-098A-470A-9D79-7F5B9B654F5F}"/>
              </a:ext>
            </a:extLst>
          </p:cNvPr>
          <p:cNvGrpSpPr/>
          <p:nvPr/>
        </p:nvGrpSpPr>
        <p:grpSpPr>
          <a:xfrm>
            <a:off x="5144645" y="2592879"/>
            <a:ext cx="1986699" cy="2269873"/>
            <a:chOff x="4966137" y="1749973"/>
            <a:chExt cx="2853559" cy="3216166"/>
          </a:xfrm>
        </p:grpSpPr>
        <p:sp>
          <p:nvSpPr>
            <p:cNvPr id="13" name="流程图: 准备 4">
              <a:extLst>
                <a:ext uri="{FF2B5EF4-FFF2-40B4-BE49-F238E27FC236}">
                  <a16:creationId xmlns:a16="http://schemas.microsoft.com/office/drawing/2014/main" xmlns="" id="{0CE891F7-8F60-4984-ADCE-92822DEA394F}"/>
                </a:ext>
              </a:extLst>
            </p:cNvPr>
            <p:cNvSpPr/>
            <p:nvPr/>
          </p:nvSpPr>
          <p:spPr>
            <a:xfrm rot="5400000">
              <a:off x="4784834" y="1931276"/>
              <a:ext cx="3216166" cy="2853559"/>
            </a:xfrm>
            <a:prstGeom prst="flowChartPreparation">
              <a:avLst/>
            </a:prstGeom>
            <a:solidFill>
              <a:srgbClr val="FF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46" b="0" i="0" u="none" strike="noStrike" kern="1200" cap="none" spc="0" normalizeH="0" baseline="0" noProof="0" dirty="0">
                <a:ln>
                  <a:noFill/>
                </a:ln>
                <a:solidFill>
                  <a:srgbClr val="000000"/>
                </a:solidFill>
                <a:effectLst/>
                <a:uLnTx/>
                <a:uFillTx/>
                <a:latin typeface="Helvetica Neue"/>
              </a:endParaRPr>
            </a:p>
          </p:txBody>
        </p:sp>
        <p:sp>
          <p:nvSpPr>
            <p:cNvPr id="15" name="文本框 14">
              <a:extLst>
                <a:ext uri="{FF2B5EF4-FFF2-40B4-BE49-F238E27FC236}">
                  <a16:creationId xmlns:a16="http://schemas.microsoft.com/office/drawing/2014/main" xmlns="" id="{AA9FAA1A-893E-41A5-9D88-430C64DBC650}"/>
                </a:ext>
              </a:extLst>
            </p:cNvPr>
            <p:cNvSpPr txBox="1"/>
            <p:nvPr/>
          </p:nvSpPr>
          <p:spPr>
            <a:xfrm>
              <a:off x="5262093" y="3692314"/>
              <a:ext cx="2378790" cy="7413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安全风险</a:t>
              </a:r>
            </a:p>
          </p:txBody>
        </p:sp>
        <p:pic>
          <p:nvPicPr>
            <p:cNvPr id="16" name="图片 15">
              <a:extLst>
                <a:ext uri="{FF2B5EF4-FFF2-40B4-BE49-F238E27FC236}">
                  <a16:creationId xmlns:a16="http://schemas.microsoft.com/office/drawing/2014/main" xmlns="" id="{7A90C72A-2BC0-4A05-926A-A3ED0FF2E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292" y="1996184"/>
              <a:ext cx="2381250" cy="1905000"/>
            </a:xfrm>
            <a:prstGeom prst="rect">
              <a:avLst/>
            </a:prstGeom>
            <a:noFill/>
          </p:spPr>
        </p:pic>
      </p:grpSp>
      <p:grpSp>
        <p:nvGrpSpPr>
          <p:cNvPr id="17" name="组合 16">
            <a:extLst>
              <a:ext uri="{FF2B5EF4-FFF2-40B4-BE49-F238E27FC236}">
                <a16:creationId xmlns:a16="http://schemas.microsoft.com/office/drawing/2014/main" xmlns="" id="{C8CA47D3-1698-4A99-AE5C-7054DF2B152A}"/>
              </a:ext>
            </a:extLst>
          </p:cNvPr>
          <p:cNvGrpSpPr/>
          <p:nvPr/>
        </p:nvGrpSpPr>
        <p:grpSpPr>
          <a:xfrm>
            <a:off x="2250602" y="1201606"/>
            <a:ext cx="3554074" cy="1493517"/>
            <a:chOff x="1959281" y="696403"/>
            <a:chExt cx="3554172" cy="1493558"/>
          </a:xfrm>
        </p:grpSpPr>
        <p:sp>
          <p:nvSpPr>
            <p:cNvPr id="18" name="流程图: 准备 16">
              <a:extLst>
                <a:ext uri="{FF2B5EF4-FFF2-40B4-BE49-F238E27FC236}">
                  <a16:creationId xmlns:a16="http://schemas.microsoft.com/office/drawing/2014/main" xmlns="" id="{1224543F-B3BA-4C65-8F24-909EBC12379D}"/>
                </a:ext>
              </a:extLst>
            </p:cNvPr>
            <p:cNvSpPr/>
            <p:nvPr/>
          </p:nvSpPr>
          <p:spPr>
            <a:xfrm rot="5400000">
              <a:off x="4043088" y="719596"/>
              <a:ext cx="1493558" cy="1447172"/>
            </a:xfrm>
            <a:prstGeom prst="flowChartPreparation">
              <a:avLst/>
            </a:prstGeom>
            <a:solidFill>
              <a:srgbClr val="47A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46" b="0" i="0" u="none" strike="noStrike" kern="1200" cap="none" spc="0" normalizeH="0" baseline="0" noProof="0" dirty="0">
                <a:ln>
                  <a:noFill/>
                </a:ln>
                <a:solidFill>
                  <a:srgbClr val="000000"/>
                </a:solidFill>
                <a:effectLst/>
                <a:uLnTx/>
                <a:uFillTx/>
                <a:latin typeface="Helvetica Neue"/>
              </a:endParaRPr>
            </a:p>
          </p:txBody>
        </p:sp>
        <p:sp>
          <p:nvSpPr>
            <p:cNvPr id="19" name="矩形 18">
              <a:extLst>
                <a:ext uri="{FF2B5EF4-FFF2-40B4-BE49-F238E27FC236}">
                  <a16:creationId xmlns:a16="http://schemas.microsoft.com/office/drawing/2014/main" xmlns="" id="{5276C146-11E3-4DCB-86F4-0BACEBFE85FA}"/>
                </a:ext>
              </a:extLst>
            </p:cNvPr>
            <p:cNvSpPr/>
            <p:nvPr/>
          </p:nvSpPr>
          <p:spPr>
            <a:xfrm>
              <a:off x="1959281" y="1045339"/>
              <a:ext cx="2100826" cy="831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键盘输入劫持，后台接口暴露，用户隐私泄漏</a:t>
              </a:r>
            </a:p>
          </p:txBody>
        </p:sp>
      </p:grpSp>
      <p:sp>
        <p:nvSpPr>
          <p:cNvPr id="20" name="流程图: 准备 17">
            <a:extLst>
              <a:ext uri="{FF2B5EF4-FFF2-40B4-BE49-F238E27FC236}">
                <a16:creationId xmlns:a16="http://schemas.microsoft.com/office/drawing/2014/main" xmlns="" id="{0CB3A80F-B086-4D45-A189-E771E18437A7}"/>
              </a:ext>
            </a:extLst>
          </p:cNvPr>
          <p:cNvSpPr/>
          <p:nvPr/>
        </p:nvSpPr>
        <p:spPr>
          <a:xfrm rot="5400000">
            <a:off x="3363552" y="2979359"/>
            <a:ext cx="1493516" cy="1447132"/>
          </a:xfrm>
          <a:prstGeom prst="flowChartPreparation">
            <a:avLst/>
          </a:prstGeom>
          <a:solidFill>
            <a:srgbClr val="47A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46" b="0" i="0" u="none" strike="noStrike" kern="1200" cap="none" spc="0" normalizeH="0" baseline="0" noProof="0" dirty="0">
              <a:ln>
                <a:noFill/>
              </a:ln>
              <a:solidFill>
                <a:srgbClr val="000000"/>
              </a:solidFill>
              <a:effectLst/>
              <a:uLnTx/>
              <a:uFillTx/>
              <a:latin typeface="Helvetica Neue"/>
            </a:endParaRPr>
          </a:p>
        </p:txBody>
      </p:sp>
      <p:sp>
        <p:nvSpPr>
          <p:cNvPr id="21" name="文本框 20">
            <a:extLst>
              <a:ext uri="{FF2B5EF4-FFF2-40B4-BE49-F238E27FC236}">
                <a16:creationId xmlns:a16="http://schemas.microsoft.com/office/drawing/2014/main" xmlns="" id="{CF83C64B-A6BA-410F-929D-5B8E0C62FFF5}"/>
              </a:ext>
            </a:extLst>
          </p:cNvPr>
          <p:cNvSpPr txBox="1"/>
          <p:nvPr/>
        </p:nvSpPr>
        <p:spPr>
          <a:xfrm>
            <a:off x="3650502" y="3225884"/>
            <a:ext cx="94406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仿冒应用</a:t>
            </a:r>
          </a:p>
        </p:txBody>
      </p:sp>
      <p:sp>
        <p:nvSpPr>
          <p:cNvPr id="22" name="矩形 21">
            <a:extLst>
              <a:ext uri="{FF2B5EF4-FFF2-40B4-BE49-F238E27FC236}">
                <a16:creationId xmlns:a16="http://schemas.microsoft.com/office/drawing/2014/main" xmlns="" id="{BB2A64F2-52FA-4FF2-A76E-91EB6B942064}"/>
              </a:ext>
            </a:extLst>
          </p:cNvPr>
          <p:cNvSpPr/>
          <p:nvPr/>
        </p:nvSpPr>
        <p:spPr>
          <a:xfrm>
            <a:off x="1079687" y="3435522"/>
            <a:ext cx="225616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伪造交易</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UI</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，篡改交易信息，盗取用户隐私</a:t>
            </a:r>
          </a:p>
        </p:txBody>
      </p:sp>
      <p:sp>
        <p:nvSpPr>
          <p:cNvPr id="23" name="文本框 22">
            <a:extLst>
              <a:ext uri="{FF2B5EF4-FFF2-40B4-BE49-F238E27FC236}">
                <a16:creationId xmlns:a16="http://schemas.microsoft.com/office/drawing/2014/main" xmlns="" id="{EB32A66A-0C95-447C-91FC-E175676AC3BD}"/>
              </a:ext>
            </a:extLst>
          </p:cNvPr>
          <p:cNvSpPr txBox="1"/>
          <p:nvPr/>
        </p:nvSpPr>
        <p:spPr>
          <a:xfrm>
            <a:off x="4672612" y="1464422"/>
            <a:ext cx="94406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数据泄漏</a:t>
            </a:r>
          </a:p>
        </p:txBody>
      </p:sp>
      <p:grpSp>
        <p:nvGrpSpPr>
          <p:cNvPr id="24" name="组合 23">
            <a:extLst>
              <a:ext uri="{FF2B5EF4-FFF2-40B4-BE49-F238E27FC236}">
                <a16:creationId xmlns:a16="http://schemas.microsoft.com/office/drawing/2014/main" xmlns="" id="{70B662E7-27CA-4151-80E7-765EBA99C325}"/>
              </a:ext>
            </a:extLst>
          </p:cNvPr>
          <p:cNvGrpSpPr/>
          <p:nvPr/>
        </p:nvGrpSpPr>
        <p:grpSpPr>
          <a:xfrm>
            <a:off x="6403780" y="1194716"/>
            <a:ext cx="3779610" cy="1493517"/>
            <a:chOff x="7412651" y="2956166"/>
            <a:chExt cx="3779610" cy="1493517"/>
          </a:xfrm>
        </p:grpSpPr>
        <p:grpSp>
          <p:nvGrpSpPr>
            <p:cNvPr id="25" name="组合 24">
              <a:extLst>
                <a:ext uri="{FF2B5EF4-FFF2-40B4-BE49-F238E27FC236}">
                  <a16:creationId xmlns:a16="http://schemas.microsoft.com/office/drawing/2014/main" xmlns="" id="{DB2FD975-137E-4853-93E2-76180DEC8430}"/>
                </a:ext>
              </a:extLst>
            </p:cNvPr>
            <p:cNvGrpSpPr/>
            <p:nvPr/>
          </p:nvGrpSpPr>
          <p:grpSpPr>
            <a:xfrm>
              <a:off x="7412651" y="2956166"/>
              <a:ext cx="3779610" cy="1493517"/>
              <a:chOff x="5816882" y="696402"/>
              <a:chExt cx="3779714" cy="1493558"/>
            </a:xfrm>
          </p:grpSpPr>
          <p:sp>
            <p:nvSpPr>
              <p:cNvPr id="27" name="流程图: 准备 21">
                <a:extLst>
                  <a:ext uri="{FF2B5EF4-FFF2-40B4-BE49-F238E27FC236}">
                    <a16:creationId xmlns:a16="http://schemas.microsoft.com/office/drawing/2014/main" xmlns="" id="{0C56DF22-4333-4B24-90D0-F5CD12FE186E}"/>
                  </a:ext>
                </a:extLst>
              </p:cNvPr>
              <p:cNvSpPr/>
              <p:nvPr/>
            </p:nvSpPr>
            <p:spPr>
              <a:xfrm rot="5400000">
                <a:off x="5793689" y="719595"/>
                <a:ext cx="1493558" cy="1447172"/>
              </a:xfrm>
              <a:prstGeom prst="flowChartPreparation">
                <a:avLst/>
              </a:prstGeom>
              <a:solidFill>
                <a:srgbClr val="47A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46" b="0" i="0" u="none" strike="noStrike" kern="1200" cap="none" spc="0" normalizeH="0" baseline="0" noProof="0" dirty="0">
                  <a:ln>
                    <a:noFill/>
                  </a:ln>
                  <a:solidFill>
                    <a:srgbClr val="000000"/>
                  </a:solidFill>
                  <a:effectLst/>
                  <a:uLnTx/>
                  <a:uFillTx/>
                  <a:latin typeface="Helvetica Neue"/>
                </a:endParaRPr>
              </a:p>
            </p:txBody>
          </p:sp>
          <p:sp>
            <p:nvSpPr>
              <p:cNvPr id="28" name="矩形 27">
                <a:extLst>
                  <a:ext uri="{FF2B5EF4-FFF2-40B4-BE49-F238E27FC236}">
                    <a16:creationId xmlns:a16="http://schemas.microsoft.com/office/drawing/2014/main" xmlns="" id="{2943A2BD-DE10-4E8A-925B-0EA75687A71F}"/>
                  </a:ext>
                </a:extLst>
              </p:cNvPr>
              <p:cNvSpPr/>
              <p:nvPr/>
            </p:nvSpPr>
            <p:spPr>
              <a:xfrm>
                <a:off x="7305178" y="1106082"/>
                <a:ext cx="2291418" cy="5847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交易数据篡改，支付密码泄漏，账户信息泄漏</a:t>
                </a:r>
              </a:p>
            </p:txBody>
          </p:sp>
        </p:grpSp>
        <p:sp>
          <p:nvSpPr>
            <p:cNvPr id="26" name="文本框 25">
              <a:extLst>
                <a:ext uri="{FF2B5EF4-FFF2-40B4-BE49-F238E27FC236}">
                  <a16:creationId xmlns:a16="http://schemas.microsoft.com/office/drawing/2014/main" xmlns="" id="{11AF6D92-CD58-482F-8CB9-183FF49D1217}"/>
                </a:ext>
              </a:extLst>
            </p:cNvPr>
            <p:cNvSpPr txBox="1"/>
            <p:nvPr/>
          </p:nvSpPr>
          <p:spPr>
            <a:xfrm>
              <a:off x="7699723" y="3223374"/>
              <a:ext cx="94406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交易隐患</a:t>
              </a:r>
            </a:p>
          </p:txBody>
        </p:sp>
      </p:grpSp>
      <p:sp>
        <p:nvSpPr>
          <p:cNvPr id="29" name="流程图: 准备 18">
            <a:extLst>
              <a:ext uri="{FF2B5EF4-FFF2-40B4-BE49-F238E27FC236}">
                <a16:creationId xmlns:a16="http://schemas.microsoft.com/office/drawing/2014/main" xmlns="" id="{224CA399-81CC-4E26-B520-8FAD264684AB}"/>
              </a:ext>
            </a:extLst>
          </p:cNvPr>
          <p:cNvSpPr/>
          <p:nvPr/>
        </p:nvSpPr>
        <p:spPr>
          <a:xfrm rot="5400000">
            <a:off x="4334351" y="4774873"/>
            <a:ext cx="1493517" cy="1447132"/>
          </a:xfrm>
          <a:prstGeom prst="flowChartPreparation">
            <a:avLst/>
          </a:prstGeom>
          <a:solidFill>
            <a:srgbClr val="47A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46" b="0" i="0" u="none" strike="noStrike" kern="1200" cap="none" spc="0" normalizeH="0" baseline="0" noProof="0" dirty="0">
              <a:ln>
                <a:noFill/>
              </a:ln>
              <a:solidFill>
                <a:srgbClr val="000000"/>
              </a:solidFill>
              <a:effectLst/>
              <a:uLnTx/>
              <a:uFillTx/>
              <a:latin typeface="Helvetica Neue"/>
            </a:endParaRPr>
          </a:p>
        </p:txBody>
      </p:sp>
      <p:sp>
        <p:nvSpPr>
          <p:cNvPr id="30" name="文本框 29">
            <a:extLst>
              <a:ext uri="{FF2B5EF4-FFF2-40B4-BE49-F238E27FC236}">
                <a16:creationId xmlns:a16="http://schemas.microsoft.com/office/drawing/2014/main" xmlns="" id="{6D9DA3C0-7346-43DA-B0F4-0C0379F2B439}"/>
              </a:ext>
            </a:extLst>
          </p:cNvPr>
          <p:cNvSpPr txBox="1"/>
          <p:nvPr/>
        </p:nvSpPr>
        <p:spPr>
          <a:xfrm>
            <a:off x="4609077" y="4996759"/>
            <a:ext cx="94406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恶意攻击</a:t>
            </a:r>
          </a:p>
        </p:txBody>
      </p:sp>
      <p:sp>
        <p:nvSpPr>
          <p:cNvPr id="31" name="矩形 30">
            <a:extLst>
              <a:ext uri="{FF2B5EF4-FFF2-40B4-BE49-F238E27FC236}">
                <a16:creationId xmlns:a16="http://schemas.microsoft.com/office/drawing/2014/main" xmlns="" id="{CC5122B8-ED3E-4700-8793-A60F9ACF0877}"/>
              </a:ext>
            </a:extLst>
          </p:cNvPr>
          <p:cNvSpPr/>
          <p:nvPr/>
        </p:nvSpPr>
        <p:spPr>
          <a:xfrm>
            <a:off x="2672260" y="5181425"/>
            <a:ext cx="16566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病毒、木马攻击</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及植入</a:t>
            </a:r>
          </a:p>
        </p:txBody>
      </p:sp>
      <p:grpSp>
        <p:nvGrpSpPr>
          <p:cNvPr id="32" name="组合 31">
            <a:extLst>
              <a:ext uri="{FF2B5EF4-FFF2-40B4-BE49-F238E27FC236}">
                <a16:creationId xmlns:a16="http://schemas.microsoft.com/office/drawing/2014/main" xmlns="" id="{838F543C-883D-4C06-9D58-68E27E031A44}"/>
              </a:ext>
            </a:extLst>
          </p:cNvPr>
          <p:cNvGrpSpPr/>
          <p:nvPr/>
        </p:nvGrpSpPr>
        <p:grpSpPr>
          <a:xfrm>
            <a:off x="7437869" y="2955442"/>
            <a:ext cx="4385335" cy="1493517"/>
            <a:chOff x="6415553" y="4725940"/>
            <a:chExt cx="4385335" cy="1493517"/>
          </a:xfrm>
        </p:grpSpPr>
        <p:grpSp>
          <p:nvGrpSpPr>
            <p:cNvPr id="33" name="组合 32">
              <a:extLst>
                <a:ext uri="{FF2B5EF4-FFF2-40B4-BE49-F238E27FC236}">
                  <a16:creationId xmlns:a16="http://schemas.microsoft.com/office/drawing/2014/main" xmlns="" id="{83D406E1-046D-4FC2-9733-6E0F53E30401}"/>
                </a:ext>
              </a:extLst>
            </p:cNvPr>
            <p:cNvGrpSpPr/>
            <p:nvPr/>
          </p:nvGrpSpPr>
          <p:grpSpPr>
            <a:xfrm>
              <a:off x="6415553" y="4725940"/>
              <a:ext cx="4385335" cy="1493517"/>
              <a:chOff x="5816882" y="3967149"/>
              <a:chExt cx="4385456" cy="1493558"/>
            </a:xfrm>
          </p:grpSpPr>
          <p:sp>
            <p:nvSpPr>
              <p:cNvPr id="35" name="流程图: 准备 23">
                <a:extLst>
                  <a:ext uri="{FF2B5EF4-FFF2-40B4-BE49-F238E27FC236}">
                    <a16:creationId xmlns:a16="http://schemas.microsoft.com/office/drawing/2014/main" xmlns="" id="{99DBBBAD-6140-4428-A677-EE823CF81249}"/>
                  </a:ext>
                </a:extLst>
              </p:cNvPr>
              <p:cNvSpPr/>
              <p:nvPr/>
            </p:nvSpPr>
            <p:spPr>
              <a:xfrm rot="5400000">
                <a:off x="5793689" y="3990342"/>
                <a:ext cx="1493558" cy="1447172"/>
              </a:xfrm>
              <a:prstGeom prst="flowChartPreparation">
                <a:avLst/>
              </a:prstGeom>
              <a:solidFill>
                <a:srgbClr val="47A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46" b="0" i="0" u="none" strike="noStrike" kern="1200" cap="none" spc="0" normalizeH="0" baseline="0" noProof="0" dirty="0">
                  <a:ln>
                    <a:noFill/>
                  </a:ln>
                  <a:solidFill>
                    <a:srgbClr val="000000"/>
                  </a:solidFill>
                  <a:effectLst/>
                  <a:uLnTx/>
                  <a:uFillTx/>
                  <a:latin typeface="Helvetica Neue"/>
                </a:endParaRPr>
              </a:p>
            </p:txBody>
          </p:sp>
          <p:sp>
            <p:nvSpPr>
              <p:cNvPr id="36" name="文本框 35">
                <a:extLst>
                  <a:ext uri="{FF2B5EF4-FFF2-40B4-BE49-F238E27FC236}">
                    <a16:creationId xmlns:a16="http://schemas.microsoft.com/office/drawing/2014/main" xmlns="" id="{BDC0772E-A39A-43D0-A340-9DBB0EB6E911}"/>
                  </a:ext>
                </a:extLst>
              </p:cNvPr>
              <p:cNvSpPr txBox="1"/>
              <p:nvPr/>
            </p:nvSpPr>
            <p:spPr>
              <a:xfrm>
                <a:off x="6068421" y="4236873"/>
                <a:ext cx="944092" cy="9541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安全漏洞</a:t>
                </a:r>
              </a:p>
            </p:txBody>
          </p:sp>
          <p:sp>
            <p:nvSpPr>
              <p:cNvPr id="37" name="矩形 36">
                <a:extLst>
                  <a:ext uri="{FF2B5EF4-FFF2-40B4-BE49-F238E27FC236}">
                    <a16:creationId xmlns:a16="http://schemas.microsoft.com/office/drawing/2014/main" xmlns="" id="{D88D25CE-36E2-481C-A35F-70942A932FAF}"/>
                  </a:ext>
                </a:extLst>
              </p:cNvPr>
              <p:cNvSpPr/>
              <p:nvPr/>
            </p:nvSpPr>
            <p:spPr>
              <a:xfrm>
                <a:off x="7444597" y="4390760"/>
                <a:ext cx="2757741" cy="4001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xmlns="" id="{99420AF0-C8FB-4529-A2B7-643568DC92A5}"/>
                </a:ext>
              </a:extLst>
            </p:cNvPr>
            <p:cNvSpPr/>
            <p:nvPr/>
          </p:nvSpPr>
          <p:spPr>
            <a:xfrm>
              <a:off x="8043223" y="5010468"/>
              <a:ext cx="20751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应用存在安全隐患，易被攻击、破解造成损失</a:t>
              </a:r>
            </a:p>
          </p:txBody>
        </p:sp>
      </p:grpSp>
      <p:grpSp>
        <p:nvGrpSpPr>
          <p:cNvPr id="38" name="组合 37">
            <a:extLst>
              <a:ext uri="{FF2B5EF4-FFF2-40B4-BE49-F238E27FC236}">
                <a16:creationId xmlns:a16="http://schemas.microsoft.com/office/drawing/2014/main" xmlns="" id="{01F7B1FC-95BA-4998-9260-42249A1B8BF5}"/>
              </a:ext>
            </a:extLst>
          </p:cNvPr>
          <p:cNvGrpSpPr/>
          <p:nvPr/>
        </p:nvGrpSpPr>
        <p:grpSpPr>
          <a:xfrm>
            <a:off x="6440799" y="4767399"/>
            <a:ext cx="4385335" cy="1493517"/>
            <a:chOff x="6415553" y="4725940"/>
            <a:chExt cx="4385335" cy="1493517"/>
          </a:xfrm>
        </p:grpSpPr>
        <p:grpSp>
          <p:nvGrpSpPr>
            <p:cNvPr id="39" name="组合 38">
              <a:extLst>
                <a:ext uri="{FF2B5EF4-FFF2-40B4-BE49-F238E27FC236}">
                  <a16:creationId xmlns:a16="http://schemas.microsoft.com/office/drawing/2014/main" xmlns="" id="{F0561D38-89B2-4437-9689-9D054CE1498B}"/>
                </a:ext>
              </a:extLst>
            </p:cNvPr>
            <p:cNvGrpSpPr/>
            <p:nvPr/>
          </p:nvGrpSpPr>
          <p:grpSpPr>
            <a:xfrm>
              <a:off x="6415553" y="4725940"/>
              <a:ext cx="4385335" cy="1493517"/>
              <a:chOff x="5816882" y="3967149"/>
              <a:chExt cx="4385456" cy="1493558"/>
            </a:xfrm>
          </p:grpSpPr>
          <p:sp>
            <p:nvSpPr>
              <p:cNvPr id="41" name="流程图: 准备 23">
                <a:extLst>
                  <a:ext uri="{FF2B5EF4-FFF2-40B4-BE49-F238E27FC236}">
                    <a16:creationId xmlns:a16="http://schemas.microsoft.com/office/drawing/2014/main" xmlns="" id="{9320A9E8-36F2-4392-B76A-A1FE6A39DC07}"/>
                  </a:ext>
                </a:extLst>
              </p:cNvPr>
              <p:cNvSpPr/>
              <p:nvPr/>
            </p:nvSpPr>
            <p:spPr>
              <a:xfrm rot="5400000">
                <a:off x="5793689" y="3990342"/>
                <a:ext cx="1493558" cy="1447172"/>
              </a:xfrm>
              <a:prstGeom prst="flowChartPreparation">
                <a:avLst/>
              </a:prstGeom>
              <a:solidFill>
                <a:srgbClr val="47A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46" b="0" i="0" u="none" strike="noStrike" kern="1200" cap="none" spc="0" normalizeH="0" baseline="0" noProof="0" dirty="0">
                  <a:ln>
                    <a:noFill/>
                  </a:ln>
                  <a:solidFill>
                    <a:srgbClr val="000000"/>
                  </a:solidFill>
                  <a:effectLst/>
                  <a:uLnTx/>
                  <a:uFillTx/>
                  <a:latin typeface="Helvetica Neue"/>
                </a:endParaRPr>
              </a:p>
            </p:txBody>
          </p:sp>
          <p:sp>
            <p:nvSpPr>
              <p:cNvPr id="42" name="文本框 41">
                <a:extLst>
                  <a:ext uri="{FF2B5EF4-FFF2-40B4-BE49-F238E27FC236}">
                    <a16:creationId xmlns:a16="http://schemas.microsoft.com/office/drawing/2014/main" xmlns="" id="{F2F63DE8-E715-4684-ACD9-C989549FD95B}"/>
                  </a:ext>
                </a:extLst>
              </p:cNvPr>
              <p:cNvSpPr txBox="1"/>
              <p:nvPr/>
            </p:nvSpPr>
            <p:spPr>
              <a:xfrm>
                <a:off x="6068421" y="4236873"/>
                <a:ext cx="1158614" cy="9541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HS"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认知风险</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xmlns="" id="{9101B4A1-D0C4-4884-BE1F-27C7335377B9}"/>
                  </a:ext>
                </a:extLst>
              </p:cNvPr>
              <p:cNvSpPr/>
              <p:nvPr/>
            </p:nvSpPr>
            <p:spPr>
              <a:xfrm>
                <a:off x="7444597" y="4390760"/>
                <a:ext cx="2757741" cy="4001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40" name="矩形 39">
              <a:extLst>
                <a:ext uri="{FF2B5EF4-FFF2-40B4-BE49-F238E27FC236}">
                  <a16:creationId xmlns:a16="http://schemas.microsoft.com/office/drawing/2014/main" xmlns="" id="{1BB2734A-ECF6-411B-B35C-767B6F837411}"/>
                </a:ext>
              </a:extLst>
            </p:cNvPr>
            <p:cNvSpPr/>
            <p:nvPr/>
          </p:nvSpPr>
          <p:spPr>
            <a:xfrm>
              <a:off x="8043223" y="5164592"/>
              <a:ext cx="207511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HS"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企业人员安全意识弱带来的安全风险。</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6502997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小程序的行业机会与挑战</a:t>
            </a:r>
          </a:p>
        </p:txBody>
      </p:sp>
      <p:sp>
        <p:nvSpPr>
          <p:cNvPr id="38" name="文本框 37">
            <a:extLst>
              <a:ext uri="{FF2B5EF4-FFF2-40B4-BE49-F238E27FC236}">
                <a16:creationId xmlns:a16="http://schemas.microsoft.com/office/drawing/2014/main" xmlns="" id="{1E81A86F-9391-4D33-8447-8853270E5840}"/>
              </a:ext>
            </a:extLst>
          </p:cNvPr>
          <p:cNvSpPr txBox="1"/>
          <p:nvPr/>
        </p:nvSpPr>
        <p:spPr>
          <a:xfrm>
            <a:off x="738505" y="1782445"/>
            <a:ext cx="6489065" cy="1568450"/>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某水果专卖小程序</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solidFill>
                  <a:srgbClr val="FF0000"/>
                </a:solidFill>
                <a:latin typeface="微软雅黑" panose="020B0503020204020204" pitchFamily="34" charset="-122"/>
                <a:ea typeface="微软雅黑" panose="020B0503020204020204" pitchFamily="34" charset="-122"/>
              </a:rPr>
              <a:t>未验证订单与会话身份的匹配，泄露约</a:t>
            </a:r>
            <a:r>
              <a:rPr lang="en-US" altLang="zh-CN" sz="1600" dirty="0">
                <a:solidFill>
                  <a:srgbClr val="FF0000"/>
                </a:solidFill>
                <a:latin typeface="微软雅黑" panose="020B0503020204020204" pitchFamily="34" charset="-122"/>
                <a:ea typeface="微软雅黑" panose="020B0503020204020204" pitchFamily="34" charset="-122"/>
              </a:rPr>
              <a:t>3000</a:t>
            </a:r>
            <a:r>
              <a:rPr lang="zh-CN" altLang="en-US" sz="1600" dirty="0">
                <a:solidFill>
                  <a:srgbClr val="FF0000"/>
                </a:solidFill>
                <a:latin typeface="微软雅黑" panose="020B0503020204020204" pitchFamily="34" charset="-122"/>
                <a:ea typeface="微软雅黑" panose="020B0503020204020204" pitchFamily="34" charset="-122"/>
              </a:rPr>
              <a:t>万用户个人信息、订单信息</a:t>
            </a:r>
          </a:p>
          <a:p>
            <a:pPr>
              <a:lnSpc>
                <a:spcPct val="150000"/>
              </a:lnSpc>
            </a:pPr>
            <a:endParaRPr lang="en-US" altLang="zh-CN" sz="1600"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xmlns="" id="{C363A04E-E335-4EDB-B61B-5D3CBC27B5BB}"/>
              </a:ext>
            </a:extLst>
          </p:cNvPr>
          <p:cNvSpPr txBox="1"/>
          <p:nvPr/>
        </p:nvSpPr>
        <p:spPr>
          <a:xfrm>
            <a:off x="738221" y="3998519"/>
            <a:ext cx="5929828" cy="830997"/>
          </a:xfrm>
          <a:prstGeom prst="rect">
            <a:avLst/>
          </a:prstGeom>
          <a:noFill/>
        </p:spPr>
        <p:txBody>
          <a:bodyPr wrap="non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某著名保险小程序</a:t>
            </a:r>
          </a:p>
          <a:p>
            <a:pPr>
              <a:lnSpc>
                <a:spcPct val="150000"/>
              </a:lnSpc>
            </a:pPr>
            <a:r>
              <a:rPr lang="zh-CN" altLang="en-US" sz="1600" dirty="0">
                <a:solidFill>
                  <a:srgbClr val="FF0000"/>
                </a:solidFill>
                <a:latin typeface="微软雅黑" panose="020B0503020204020204" pitchFamily="34" charset="-122"/>
                <a:ea typeface="微软雅黑" panose="020B0503020204020204" pitchFamily="34" charset="-122"/>
              </a:rPr>
              <a:t>支付的账单金额由客户端主动提供，直接改小即可完成该笔账单</a:t>
            </a:r>
            <a:endParaRPr lang="en-US" altLang="zh-CN" sz="1600" dirty="0">
              <a:solidFill>
                <a:srgbClr val="FF0000"/>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xmlns="" id="{8A08D177-4B88-4270-B6F5-1D687527E77D}"/>
              </a:ext>
            </a:extLst>
          </p:cNvPr>
          <p:cNvPicPr>
            <a:picLocks noChangeAspect="1"/>
          </p:cNvPicPr>
          <p:nvPr/>
        </p:nvPicPr>
        <p:blipFill>
          <a:blip r:embed="rId4"/>
          <a:stretch>
            <a:fillRect/>
          </a:stretch>
        </p:blipFill>
        <p:spPr>
          <a:xfrm>
            <a:off x="7407275" y="439420"/>
            <a:ext cx="4647565" cy="6266815"/>
          </a:xfrm>
          <a:prstGeom prst="rect">
            <a:avLst/>
          </a:prstGeom>
        </p:spPr>
      </p:pic>
    </p:spTree>
    <p:extLst>
      <p:ext uri="{BB962C8B-B14F-4D97-AF65-F5344CB8AC3E}">
        <p14:creationId xmlns:p14="http://schemas.microsoft.com/office/powerpoint/2010/main" val="1105438092"/>
      </p:ext>
    </p:extLst>
  </p:cSld>
  <p:clrMapOvr>
    <a:masterClrMapping/>
  </p:clrMapOvr>
  <p:transition xmlns:p14="http://schemas.microsoft.com/office/powerpoint/2010/main" spd="med"/>
  <p:timing>
    <p:tnLst>
      <p:par>
        <p:cTn xmlns:p14="http://schemas.microsoft.com/office/powerpoint/2010/main" id="1" dur="indefinite" restart="never" nodeType="tmRoot">
          <p:childTnLst>
            <p:par>
              <p:cTn id="2"/>
            </p:par>
            <p:par>
              <p:cTn id="3"/>
            </p:par>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小程序的行业机会与挑战</a:t>
            </a:r>
          </a:p>
        </p:txBody>
      </p:sp>
      <p:pic>
        <p:nvPicPr>
          <p:cNvPr id="36" name="图片 35">
            <a:extLst>
              <a:ext uri="{FF2B5EF4-FFF2-40B4-BE49-F238E27FC236}">
                <a16:creationId xmlns:a16="http://schemas.microsoft.com/office/drawing/2014/main" xmlns="" id="{340F7D0E-43D2-4E19-8FEA-3CC63F664B08}"/>
              </a:ext>
            </a:extLst>
          </p:cNvPr>
          <p:cNvPicPr>
            <a:picLocks noChangeAspect="1"/>
          </p:cNvPicPr>
          <p:nvPr/>
        </p:nvPicPr>
        <p:blipFill>
          <a:blip r:embed="rId4"/>
          <a:stretch>
            <a:fillRect/>
          </a:stretch>
        </p:blipFill>
        <p:spPr>
          <a:xfrm>
            <a:off x="5193539" y="1931780"/>
            <a:ext cx="6522085" cy="3698240"/>
          </a:xfrm>
          <a:prstGeom prst="rect">
            <a:avLst/>
          </a:prstGeom>
        </p:spPr>
      </p:pic>
      <p:sp>
        <p:nvSpPr>
          <p:cNvPr id="37" name="文本框 36">
            <a:extLst>
              <a:ext uri="{FF2B5EF4-FFF2-40B4-BE49-F238E27FC236}">
                <a16:creationId xmlns:a16="http://schemas.microsoft.com/office/drawing/2014/main" xmlns="" id="{4FE99F35-AED9-40B3-8A5E-32ECD534AF6E}"/>
              </a:ext>
            </a:extLst>
          </p:cNvPr>
          <p:cNvSpPr txBox="1"/>
          <p:nvPr/>
        </p:nvSpPr>
        <p:spPr>
          <a:xfrm>
            <a:off x="610744" y="1630155"/>
            <a:ext cx="4778375" cy="4107815"/>
          </a:xfrm>
          <a:prstGeom prst="rect">
            <a:avLst/>
          </a:prstGeom>
          <a:noFill/>
        </p:spPr>
        <p:txBody>
          <a:bodyPr wrap="square" rtlCol="0" anchor="t">
            <a:spAutoFit/>
          </a:bodyPr>
          <a:lstStyle/>
          <a:p>
            <a:pPr marL="285750" indent="-285750" algn="just">
              <a:lnSpc>
                <a:spcPct val="150000"/>
              </a:lnSpc>
              <a:spcAft>
                <a:spcPts val="0"/>
              </a:spcAft>
              <a:buFont typeface="Arial" panose="020B0604020202020204" pitchFamily="34" charset="0"/>
              <a:buChar char="•"/>
            </a:pPr>
            <a:r>
              <a:rPr lang="zh-CN" altLang="zh-CN" dirty="0">
                <a:latin typeface="+mj-ea"/>
                <a:ea typeface="+mj-ea"/>
              </a:rPr>
              <a:t>小程序与微信交互</a:t>
            </a:r>
          </a:p>
          <a:p>
            <a:pPr algn="just">
              <a:lnSpc>
                <a:spcPct val="150000"/>
              </a:lnSpc>
              <a:spcAft>
                <a:spcPts val="0"/>
              </a:spcAft>
            </a:pPr>
            <a:r>
              <a:rPr lang="zh-CN" altLang="zh-CN" sz="1400" dirty="0">
                <a:latin typeface="+mj-ea"/>
                <a:ea typeface="+mj-ea"/>
              </a:rPr>
              <a:t>与微信的交互只能使用其提供的</a:t>
            </a:r>
            <a:r>
              <a:rPr lang="en-US" altLang="zh-CN" sz="1400" dirty="0">
                <a:latin typeface="+mj-ea"/>
                <a:ea typeface="+mj-ea"/>
              </a:rPr>
              <a:t>API</a:t>
            </a:r>
            <a:r>
              <a:rPr lang="zh-CN" altLang="zh-CN" sz="1400" dirty="0">
                <a:latin typeface="+mj-ea"/>
                <a:ea typeface="+mj-ea"/>
              </a:rPr>
              <a:t>进行，对这些</a:t>
            </a:r>
            <a:r>
              <a:rPr lang="en-US" altLang="zh-CN" sz="1400" dirty="0">
                <a:latin typeface="+mj-ea"/>
                <a:ea typeface="+mj-ea"/>
              </a:rPr>
              <a:t>API</a:t>
            </a:r>
            <a:r>
              <a:rPr lang="zh-CN" altLang="en-US" sz="1400" dirty="0">
                <a:latin typeface="+mj-ea"/>
                <a:ea typeface="+mj-ea"/>
              </a:rPr>
              <a:t>不规范</a:t>
            </a:r>
            <a:r>
              <a:rPr lang="zh-CN" altLang="zh-CN" sz="1400" dirty="0">
                <a:latin typeface="+mj-ea"/>
                <a:ea typeface="+mj-ea"/>
              </a:rPr>
              <a:t>的使用会导致安全问题</a:t>
            </a:r>
            <a:endParaRPr lang="zh-CN" altLang="zh-CN" sz="1600" dirty="0">
              <a:latin typeface="+mj-ea"/>
              <a:ea typeface="+mj-ea"/>
            </a:endParaRPr>
          </a:p>
          <a:p>
            <a:pPr algn="just">
              <a:lnSpc>
                <a:spcPct val="150000"/>
              </a:lnSpc>
              <a:spcAft>
                <a:spcPts val="0"/>
              </a:spcAft>
            </a:pPr>
            <a:endParaRPr lang="en-US" altLang="zh-CN" dirty="0">
              <a:latin typeface="+mj-ea"/>
              <a:ea typeface="+mj-ea"/>
            </a:endParaRPr>
          </a:p>
          <a:p>
            <a:pPr marL="285750" indent="-285750" algn="just">
              <a:lnSpc>
                <a:spcPct val="150000"/>
              </a:lnSpc>
              <a:spcAft>
                <a:spcPts val="0"/>
              </a:spcAft>
              <a:buFont typeface="Arial" panose="020B0604020202020204" pitchFamily="34" charset="0"/>
              <a:buChar char="•"/>
            </a:pPr>
            <a:r>
              <a:rPr lang="zh-CN" dirty="0">
                <a:latin typeface="+mj-ea"/>
                <a:ea typeface="+mj-ea"/>
              </a:rPr>
              <a:t>小程序与</a:t>
            </a:r>
            <a:r>
              <a:rPr lang="zh-CN" altLang="zh-CN" dirty="0">
                <a:latin typeface="+mj-ea"/>
                <a:ea typeface="+mj-ea"/>
              </a:rPr>
              <a:t>第三方服务器的业务逻辑交互</a:t>
            </a:r>
          </a:p>
          <a:p>
            <a:pPr algn="just">
              <a:lnSpc>
                <a:spcPct val="150000"/>
              </a:lnSpc>
              <a:spcAft>
                <a:spcPts val="0"/>
              </a:spcAft>
            </a:pPr>
            <a:r>
              <a:rPr lang="zh-CN" altLang="zh-CN" sz="1400" dirty="0">
                <a:latin typeface="+mj-ea"/>
                <a:ea typeface="+mj-ea"/>
              </a:rPr>
              <a:t>安全最薄弱的环节，存在各种安全风险（如数据泄漏、优惠券盗刷等）</a:t>
            </a:r>
          </a:p>
          <a:p>
            <a:pPr algn="just">
              <a:lnSpc>
                <a:spcPct val="150000"/>
              </a:lnSpc>
              <a:spcAft>
                <a:spcPts val="0"/>
              </a:spcAft>
            </a:pPr>
            <a:endParaRPr lang="en-US" altLang="zh-CN" dirty="0">
              <a:latin typeface="+mj-ea"/>
              <a:ea typeface="+mj-ea"/>
            </a:endParaRPr>
          </a:p>
          <a:p>
            <a:pPr marL="285750" indent="-285750" algn="just">
              <a:lnSpc>
                <a:spcPct val="150000"/>
              </a:lnSpc>
              <a:spcAft>
                <a:spcPts val="0"/>
              </a:spcAft>
              <a:buFont typeface="Arial" panose="020B0604020202020204" pitchFamily="34" charset="0"/>
              <a:buChar char="•"/>
            </a:pPr>
            <a:r>
              <a:rPr lang="zh-CN" altLang="en-US" dirty="0">
                <a:latin typeface="+mj-ea"/>
                <a:ea typeface="+mj-ea"/>
              </a:rPr>
              <a:t>第三方服务器</a:t>
            </a:r>
            <a:r>
              <a:rPr lang="zh-CN" altLang="en-US" dirty="0">
                <a:latin typeface="+mj-ea"/>
              </a:rPr>
              <a:t>内容安全</a:t>
            </a:r>
            <a:endParaRPr lang="zh-CN" altLang="en-US" dirty="0">
              <a:latin typeface="+mj-ea"/>
              <a:ea typeface="+mj-ea"/>
            </a:endParaRPr>
          </a:p>
          <a:p>
            <a:pPr indent="0" algn="just">
              <a:lnSpc>
                <a:spcPct val="150000"/>
              </a:lnSpc>
              <a:spcAft>
                <a:spcPts val="0"/>
              </a:spcAft>
              <a:buFont typeface="Arial" panose="020B0604020202020204" pitchFamily="34" charset="0"/>
              <a:buNone/>
            </a:pPr>
            <a:r>
              <a:rPr lang="zh-CN" altLang="en-US" sz="1400" dirty="0">
                <a:latin typeface="+mj-ea"/>
                <a:ea typeface="+mj-ea"/>
              </a:rPr>
              <a:t>对服务器上的数据校验不严谨，致使小程序内容存在如黄赌毒等信息安全风险</a:t>
            </a:r>
          </a:p>
        </p:txBody>
      </p:sp>
    </p:spTree>
    <p:extLst>
      <p:ext uri="{BB962C8B-B14F-4D97-AF65-F5344CB8AC3E}">
        <p14:creationId xmlns:p14="http://schemas.microsoft.com/office/powerpoint/2010/main" val="1702253586"/>
      </p:ext>
    </p:extLst>
  </p:cSld>
  <p:clrMapOvr>
    <a:masterClrMapping/>
  </p:clrMapOvr>
  <p:transition xmlns:p14="http://schemas.microsoft.com/office/powerpoint/2010/main" spd="med"/>
  <p:timing>
    <p:tnLst>
      <p:par>
        <p:cTn xmlns:p14="http://schemas.microsoft.com/office/powerpoint/2010/main" id="1" dur="indefinite" restart="never" nodeType="tmRoot">
          <p:childTnLst>
            <p:par>
              <p:cTn id="2"/>
            </p:par>
            <p:par>
              <p:cTn id="3"/>
            </p:par>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Microsoft YaHei" panose="020B0503020204020204" pitchFamily="34" charset="-122"/>
                <a:ea typeface="Microsoft YaHei" panose="020B0503020204020204" pitchFamily="34" charset="-122"/>
                <a:cs typeface="Helvetica"/>
                <a:sym typeface="微软雅黑" panose="020B0503020204020204" pitchFamily="34" charset="-122"/>
              </a:rPr>
              <a:t>各专项面临的质量痛点</a:t>
            </a:r>
          </a:p>
        </p:txBody>
      </p:sp>
      <p:graphicFrame>
        <p:nvGraphicFramePr>
          <p:cNvPr id="2" name="图示 1">
            <a:extLst>
              <a:ext uri="{FF2B5EF4-FFF2-40B4-BE49-F238E27FC236}">
                <a16:creationId xmlns:a16="http://schemas.microsoft.com/office/drawing/2014/main" xmlns="" id="{384C0E6A-5316-EB41-89A2-C1F7C972C4D4}"/>
              </a:ext>
            </a:extLst>
          </p:cNvPr>
          <p:cNvGraphicFramePr/>
          <p:nvPr>
            <p:extLst>
              <p:ext uri="{D42A27DB-BD31-4B8C-83A1-F6EECF244321}">
                <p14:modId xmlns:p14="http://schemas.microsoft.com/office/powerpoint/2010/main" val="1844612921"/>
              </p:ext>
            </p:extLst>
          </p:nvPr>
        </p:nvGraphicFramePr>
        <p:xfrm>
          <a:off x="1259174" y="1491920"/>
          <a:ext cx="10058399" cy="4866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2387356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840ADDCD-6231-4C91-807B-40B93FC1FA07}"/>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Microsoft YaHei" panose="020B0503020204020204" pitchFamily="34" charset="-122"/>
                <a:ea typeface="Microsoft YaHei" panose="020B0503020204020204" pitchFamily="34" charset="-122"/>
                <a:cs typeface="Helvetica"/>
                <a:sym typeface="微软雅黑" panose="020B0503020204020204" pitchFamily="34" charset="-122"/>
              </a:rPr>
              <a:t>腾讯应用测试能力建设</a:t>
            </a:r>
          </a:p>
        </p:txBody>
      </p:sp>
      <p:sp>
        <p:nvSpPr>
          <p:cNvPr id="11" name="矩形 10">
            <a:extLst>
              <a:ext uri="{FF2B5EF4-FFF2-40B4-BE49-F238E27FC236}">
                <a16:creationId xmlns:a16="http://schemas.microsoft.com/office/drawing/2014/main" xmlns="" id="{9613BA53-7A15-432D-8615-7AD594C5BB08}"/>
              </a:ext>
            </a:extLst>
          </p:cNvPr>
          <p:cNvSpPr/>
          <p:nvPr/>
        </p:nvSpPr>
        <p:spPr>
          <a:xfrm>
            <a:off x="4406235" y="1430057"/>
            <a:ext cx="2956949" cy="16369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Helvetica Neue"/>
              <a:sym typeface="Helvetica"/>
            </a:endParaRPr>
          </a:p>
        </p:txBody>
      </p:sp>
      <p:sp>
        <p:nvSpPr>
          <p:cNvPr id="12" name="文本框 25">
            <a:extLst>
              <a:ext uri="{FF2B5EF4-FFF2-40B4-BE49-F238E27FC236}">
                <a16:creationId xmlns:a16="http://schemas.microsoft.com/office/drawing/2014/main" xmlns="" id="{4D3D5CCE-EBE2-4F46-A7AB-38B5F0ED19D4}"/>
              </a:ext>
            </a:extLst>
          </p:cNvPr>
          <p:cNvSpPr txBox="1"/>
          <p:nvPr/>
        </p:nvSpPr>
        <p:spPr>
          <a:xfrm>
            <a:off x="4533892" y="1871449"/>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设备覆盖</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13" name="矩形 12">
            <a:extLst>
              <a:ext uri="{FF2B5EF4-FFF2-40B4-BE49-F238E27FC236}">
                <a16:creationId xmlns:a16="http://schemas.microsoft.com/office/drawing/2014/main" xmlns="" id="{6A102F46-DA6A-4E45-86E4-9943244D2CAB}"/>
              </a:ext>
            </a:extLst>
          </p:cNvPr>
          <p:cNvSpPr/>
          <p:nvPr/>
        </p:nvSpPr>
        <p:spPr>
          <a:xfrm>
            <a:off x="4478806" y="1484668"/>
            <a:ext cx="1222095" cy="369332"/>
          </a:xfrm>
          <a:prstGeom prst="rect">
            <a:avLst/>
          </a:prstGeom>
        </p:spPr>
        <p:txBody>
          <a:bodyPr wrap="squar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en-US" altLang="zh-CN" sz="1200" b="1"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iaaS</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服务能力</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14" name="文本框 25">
            <a:extLst>
              <a:ext uri="{FF2B5EF4-FFF2-40B4-BE49-F238E27FC236}">
                <a16:creationId xmlns:a16="http://schemas.microsoft.com/office/drawing/2014/main" xmlns="" id="{84D8D8B7-AC9C-4386-95CC-F8243DA3DC39}"/>
              </a:ext>
            </a:extLst>
          </p:cNvPr>
          <p:cNvSpPr txBox="1"/>
          <p:nvPr/>
        </p:nvSpPr>
        <p:spPr>
          <a:xfrm>
            <a:off x="5942341" y="1871449"/>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设备部署</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15" name="文本框 25">
            <a:extLst>
              <a:ext uri="{FF2B5EF4-FFF2-40B4-BE49-F238E27FC236}">
                <a16:creationId xmlns:a16="http://schemas.microsoft.com/office/drawing/2014/main" xmlns="" id="{F288BA6B-0917-486F-B154-D9A0A5DDF63A}"/>
              </a:ext>
            </a:extLst>
          </p:cNvPr>
          <p:cNvSpPr txBox="1"/>
          <p:nvPr/>
        </p:nvSpPr>
        <p:spPr>
          <a:xfrm>
            <a:off x="4533892" y="2257092"/>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验证码</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16" name="文本框 25">
            <a:extLst>
              <a:ext uri="{FF2B5EF4-FFF2-40B4-BE49-F238E27FC236}">
                <a16:creationId xmlns:a16="http://schemas.microsoft.com/office/drawing/2014/main" xmlns="" id="{DE598B29-CB2A-4BE6-AA65-CE46CB18AF14}"/>
              </a:ext>
            </a:extLst>
          </p:cNvPr>
          <p:cNvSpPr txBox="1"/>
          <p:nvPr/>
        </p:nvSpPr>
        <p:spPr>
          <a:xfrm>
            <a:off x="5942341" y="2274281"/>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海内外网络</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17" name="文本框 16">
            <a:extLst>
              <a:ext uri="{FF2B5EF4-FFF2-40B4-BE49-F238E27FC236}">
                <a16:creationId xmlns:a16="http://schemas.microsoft.com/office/drawing/2014/main" xmlns="" id="{D5E9BF2C-0F8F-4568-B3B3-724622AEEA6A}"/>
              </a:ext>
            </a:extLst>
          </p:cNvPr>
          <p:cNvSpPr txBox="1"/>
          <p:nvPr/>
        </p:nvSpPr>
        <p:spPr>
          <a:xfrm>
            <a:off x="4533892" y="2658622"/>
            <a:ext cx="1283120" cy="29597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账号储备</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20" name="矩形 19">
            <a:extLst>
              <a:ext uri="{FF2B5EF4-FFF2-40B4-BE49-F238E27FC236}">
                <a16:creationId xmlns:a16="http://schemas.microsoft.com/office/drawing/2014/main" xmlns="" id="{0A05D78C-EEAE-4291-B81C-5C60D973CBFB}"/>
              </a:ext>
            </a:extLst>
          </p:cNvPr>
          <p:cNvSpPr/>
          <p:nvPr/>
        </p:nvSpPr>
        <p:spPr>
          <a:xfrm>
            <a:off x="7735255" y="1430057"/>
            <a:ext cx="2961773" cy="16369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Helvetica Neue"/>
              <a:sym typeface="Helvetica"/>
            </a:endParaRPr>
          </a:p>
        </p:txBody>
      </p:sp>
      <p:sp>
        <p:nvSpPr>
          <p:cNvPr id="21" name="文本框 25">
            <a:extLst>
              <a:ext uri="{FF2B5EF4-FFF2-40B4-BE49-F238E27FC236}">
                <a16:creationId xmlns:a16="http://schemas.microsoft.com/office/drawing/2014/main" xmlns="" id="{140DDBAD-4654-4BEE-9917-E92362C33CE4}"/>
              </a:ext>
            </a:extLst>
          </p:cNvPr>
          <p:cNvSpPr txBox="1"/>
          <p:nvPr/>
        </p:nvSpPr>
        <p:spPr>
          <a:xfrm>
            <a:off x="7862913" y="1871449"/>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同步助手</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22" name="矩形 21">
            <a:extLst>
              <a:ext uri="{FF2B5EF4-FFF2-40B4-BE49-F238E27FC236}">
                <a16:creationId xmlns:a16="http://schemas.microsoft.com/office/drawing/2014/main" xmlns="" id="{2675C4D4-8684-4D4F-8424-3163F8A27F35}"/>
              </a:ext>
            </a:extLst>
          </p:cNvPr>
          <p:cNvSpPr/>
          <p:nvPr/>
        </p:nvSpPr>
        <p:spPr>
          <a:xfrm>
            <a:off x="7807827" y="1484668"/>
            <a:ext cx="1222095" cy="369332"/>
          </a:xfrm>
          <a:prstGeom prst="rect">
            <a:avLst/>
          </a:prstGeom>
        </p:spPr>
        <p:txBody>
          <a:bodyPr wrap="squar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PaaS</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服务能力</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23" name="文本框 25">
            <a:extLst>
              <a:ext uri="{FF2B5EF4-FFF2-40B4-BE49-F238E27FC236}">
                <a16:creationId xmlns:a16="http://schemas.microsoft.com/office/drawing/2014/main" xmlns="" id="{DCC0C52C-3560-478E-95B9-1DDFF08ADDAF}"/>
              </a:ext>
            </a:extLst>
          </p:cNvPr>
          <p:cNvSpPr txBox="1"/>
          <p:nvPr/>
        </p:nvSpPr>
        <p:spPr>
          <a:xfrm>
            <a:off x="9271362" y="1871449"/>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录制回放</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24" name="文本框 25">
            <a:extLst>
              <a:ext uri="{FF2B5EF4-FFF2-40B4-BE49-F238E27FC236}">
                <a16:creationId xmlns:a16="http://schemas.microsoft.com/office/drawing/2014/main" xmlns="" id="{728C85C4-69B0-43C6-9A4F-BA5CB78B97C7}"/>
              </a:ext>
            </a:extLst>
          </p:cNvPr>
          <p:cNvSpPr txBox="1"/>
          <p:nvPr/>
        </p:nvSpPr>
        <p:spPr>
          <a:xfrm>
            <a:off x="7862913" y="2257092"/>
            <a:ext cx="1283120" cy="29597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智能探索</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25" name="文本框 25">
            <a:extLst>
              <a:ext uri="{FF2B5EF4-FFF2-40B4-BE49-F238E27FC236}">
                <a16:creationId xmlns:a16="http://schemas.microsoft.com/office/drawing/2014/main" xmlns="" id="{FBC7D632-407B-497D-ACBB-9F6917248095}"/>
              </a:ext>
            </a:extLst>
          </p:cNvPr>
          <p:cNvSpPr txBox="1"/>
          <p:nvPr/>
        </p:nvSpPr>
        <p:spPr>
          <a:xfrm>
            <a:off x="9271362" y="2274281"/>
            <a:ext cx="1283120" cy="29597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报告展示</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26" name="文本框 25">
            <a:extLst>
              <a:ext uri="{FF2B5EF4-FFF2-40B4-BE49-F238E27FC236}">
                <a16:creationId xmlns:a16="http://schemas.microsoft.com/office/drawing/2014/main" xmlns="" id="{232F95CF-3063-4153-853C-94C788859D2C}"/>
              </a:ext>
            </a:extLst>
          </p:cNvPr>
          <p:cNvSpPr txBox="1"/>
          <p:nvPr/>
        </p:nvSpPr>
        <p:spPr>
          <a:xfrm>
            <a:off x="7862913" y="2658622"/>
            <a:ext cx="1283120" cy="29597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问题视频</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grpSp>
        <p:nvGrpSpPr>
          <p:cNvPr id="27" name="组合 26">
            <a:extLst>
              <a:ext uri="{FF2B5EF4-FFF2-40B4-BE49-F238E27FC236}">
                <a16:creationId xmlns:a16="http://schemas.microsoft.com/office/drawing/2014/main" xmlns="" id="{43C4C1AE-6C06-4539-B7CA-DDF50920EA93}"/>
              </a:ext>
            </a:extLst>
          </p:cNvPr>
          <p:cNvGrpSpPr/>
          <p:nvPr/>
        </p:nvGrpSpPr>
        <p:grpSpPr>
          <a:xfrm>
            <a:off x="937015" y="1826980"/>
            <a:ext cx="3255796" cy="823382"/>
            <a:chOff x="5872379" y="0"/>
            <a:chExt cx="3255796" cy="823382"/>
          </a:xfrm>
        </p:grpSpPr>
        <p:sp>
          <p:nvSpPr>
            <p:cNvPr id="28" name="矩形 27">
              <a:extLst>
                <a:ext uri="{FF2B5EF4-FFF2-40B4-BE49-F238E27FC236}">
                  <a16:creationId xmlns:a16="http://schemas.microsoft.com/office/drawing/2014/main" xmlns="" id="{244154E6-3699-45A5-917E-A082484E9AA8}"/>
                </a:ext>
              </a:extLst>
            </p:cNvPr>
            <p:cNvSpPr/>
            <p:nvPr/>
          </p:nvSpPr>
          <p:spPr>
            <a:xfrm>
              <a:off x="5872379" y="0"/>
              <a:ext cx="3255796" cy="8233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9" name="文本框 28">
              <a:extLst>
                <a:ext uri="{FF2B5EF4-FFF2-40B4-BE49-F238E27FC236}">
                  <a16:creationId xmlns:a16="http://schemas.microsoft.com/office/drawing/2014/main" xmlns="" id="{3D6D2197-5524-4269-BC23-F813C9315F33}"/>
                </a:ext>
              </a:extLst>
            </p:cNvPr>
            <p:cNvSpPr txBox="1"/>
            <p:nvPr/>
          </p:nvSpPr>
          <p:spPr>
            <a:xfrm>
              <a:off x="5872379" y="0"/>
              <a:ext cx="3255796" cy="8233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产品：测试工具能力整合</a:t>
              </a:r>
            </a:p>
          </p:txBody>
        </p:sp>
      </p:grpSp>
      <p:grpSp>
        <p:nvGrpSpPr>
          <p:cNvPr id="30" name="组合 29">
            <a:extLst>
              <a:ext uri="{FF2B5EF4-FFF2-40B4-BE49-F238E27FC236}">
                <a16:creationId xmlns:a16="http://schemas.microsoft.com/office/drawing/2014/main" xmlns="" id="{08B8EE31-332F-4B19-BD32-9783D02DA188}"/>
              </a:ext>
            </a:extLst>
          </p:cNvPr>
          <p:cNvGrpSpPr/>
          <p:nvPr/>
        </p:nvGrpSpPr>
        <p:grpSpPr>
          <a:xfrm>
            <a:off x="937015" y="3621254"/>
            <a:ext cx="3742965" cy="823382"/>
            <a:chOff x="5877969" y="839035"/>
            <a:chExt cx="3742965" cy="823382"/>
          </a:xfrm>
        </p:grpSpPr>
        <p:sp>
          <p:nvSpPr>
            <p:cNvPr id="31" name="矩形 30">
              <a:extLst>
                <a:ext uri="{FF2B5EF4-FFF2-40B4-BE49-F238E27FC236}">
                  <a16:creationId xmlns:a16="http://schemas.microsoft.com/office/drawing/2014/main" xmlns="" id="{D2EDFD3E-2E20-4FAE-83CC-BBC21B29357E}"/>
                </a:ext>
              </a:extLst>
            </p:cNvPr>
            <p:cNvSpPr/>
            <p:nvPr/>
          </p:nvSpPr>
          <p:spPr>
            <a:xfrm>
              <a:off x="5877969" y="839035"/>
              <a:ext cx="3742965" cy="8233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文本框 31">
              <a:extLst>
                <a:ext uri="{FF2B5EF4-FFF2-40B4-BE49-F238E27FC236}">
                  <a16:creationId xmlns:a16="http://schemas.microsoft.com/office/drawing/2014/main" xmlns="" id="{B88BA462-D7A2-4C2B-9305-E533B225F5BF}"/>
                </a:ext>
              </a:extLst>
            </p:cNvPr>
            <p:cNvSpPr txBox="1"/>
            <p:nvPr/>
          </p:nvSpPr>
          <p:spPr>
            <a:xfrm>
              <a:off x="5877969" y="839035"/>
              <a:ext cx="3742965" cy="8233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0904" tIns="21590" rIns="21590" bIns="21590" numCol="1" spcCol="1270" anchor="ctr" anchorCtr="0">
              <a:noAutofit/>
            </a:bodyPr>
            <a:lstStyle/>
            <a:p>
              <a:pPr marL="0" lvl="0" indent="0" algn="l" defTabSz="755650">
                <a:lnSpc>
                  <a:spcPct val="90000"/>
                </a:lnSpc>
                <a:spcBef>
                  <a:spcPct val="0"/>
                </a:spcBef>
                <a:spcAft>
                  <a:spcPct val="35000"/>
                </a:spcAft>
                <a:buNone/>
              </a:pPr>
              <a:r>
                <a:rPr lang="zh-CN" altLang="en-US" b="1" kern="1200" dirty="0">
                  <a:latin typeface="微软雅黑" panose="020B0503020204020204" pitchFamily="34" charset="-122"/>
                  <a:ea typeface="微软雅黑" panose="020B0503020204020204" pitchFamily="34" charset="-122"/>
                </a:rPr>
                <a:t>服务：金融行业测试解决方案</a:t>
              </a:r>
            </a:p>
          </p:txBody>
        </p:sp>
      </p:grpSp>
      <p:sp>
        <p:nvSpPr>
          <p:cNvPr id="33" name="矩形 32">
            <a:extLst>
              <a:ext uri="{FF2B5EF4-FFF2-40B4-BE49-F238E27FC236}">
                <a16:creationId xmlns:a16="http://schemas.microsoft.com/office/drawing/2014/main" xmlns="" id="{C82A413F-A54A-4222-8AA4-33C19267F9F8}"/>
              </a:ext>
            </a:extLst>
          </p:cNvPr>
          <p:cNvSpPr/>
          <p:nvPr/>
        </p:nvSpPr>
        <p:spPr>
          <a:xfrm>
            <a:off x="4406234" y="3364722"/>
            <a:ext cx="2956949" cy="16369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Helvetica Neue"/>
              <a:sym typeface="Helvetica"/>
            </a:endParaRPr>
          </a:p>
        </p:txBody>
      </p:sp>
      <p:sp>
        <p:nvSpPr>
          <p:cNvPr id="34" name="文本框 25">
            <a:extLst>
              <a:ext uri="{FF2B5EF4-FFF2-40B4-BE49-F238E27FC236}">
                <a16:creationId xmlns:a16="http://schemas.microsoft.com/office/drawing/2014/main" xmlns="" id="{301EC887-6FB5-452F-97AE-E364AC916734}"/>
              </a:ext>
            </a:extLst>
          </p:cNvPr>
          <p:cNvSpPr txBox="1"/>
          <p:nvPr/>
        </p:nvSpPr>
        <p:spPr>
          <a:xfrm>
            <a:off x="4533892" y="3728930"/>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产品服务</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35" name="矩形 34">
            <a:extLst>
              <a:ext uri="{FF2B5EF4-FFF2-40B4-BE49-F238E27FC236}">
                <a16:creationId xmlns:a16="http://schemas.microsoft.com/office/drawing/2014/main" xmlns="" id="{BA98CD47-08F5-4D6E-9564-E8834C67AD99}"/>
              </a:ext>
            </a:extLst>
          </p:cNvPr>
          <p:cNvSpPr/>
          <p:nvPr/>
        </p:nvSpPr>
        <p:spPr>
          <a:xfrm>
            <a:off x="4478806" y="3342149"/>
            <a:ext cx="1222095" cy="369332"/>
          </a:xfrm>
          <a:prstGeom prst="rect">
            <a:avLst/>
          </a:prstGeom>
        </p:spPr>
        <p:txBody>
          <a:bodyPr wrap="squar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SaaS</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服务能力</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36" name="文本框 25">
            <a:extLst>
              <a:ext uri="{FF2B5EF4-FFF2-40B4-BE49-F238E27FC236}">
                <a16:creationId xmlns:a16="http://schemas.microsoft.com/office/drawing/2014/main" xmlns="" id="{6F2204EE-6394-4E08-ABF7-68B63227FC46}"/>
              </a:ext>
            </a:extLst>
          </p:cNvPr>
          <p:cNvSpPr txBox="1"/>
          <p:nvPr/>
        </p:nvSpPr>
        <p:spPr>
          <a:xfrm>
            <a:off x="5942341" y="3728930"/>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实施团队</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37" name="文本框 25">
            <a:extLst>
              <a:ext uri="{FF2B5EF4-FFF2-40B4-BE49-F238E27FC236}">
                <a16:creationId xmlns:a16="http://schemas.microsoft.com/office/drawing/2014/main" xmlns="" id="{955E91D6-3F3E-4060-9A36-2FB07C10A06F}"/>
              </a:ext>
            </a:extLst>
          </p:cNvPr>
          <p:cNvSpPr txBox="1"/>
          <p:nvPr/>
        </p:nvSpPr>
        <p:spPr>
          <a:xfrm>
            <a:off x="4533892" y="4114573"/>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项目</a:t>
            </a:r>
            <a:r>
              <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PM</a:t>
            </a:r>
          </a:p>
        </p:txBody>
      </p:sp>
      <p:sp>
        <p:nvSpPr>
          <p:cNvPr id="38" name="文本框 25">
            <a:extLst>
              <a:ext uri="{FF2B5EF4-FFF2-40B4-BE49-F238E27FC236}">
                <a16:creationId xmlns:a16="http://schemas.microsoft.com/office/drawing/2014/main" xmlns="" id="{64612645-7CBD-4815-8D55-F5F2AAC4D81B}"/>
              </a:ext>
            </a:extLst>
          </p:cNvPr>
          <p:cNvSpPr txBox="1"/>
          <p:nvPr/>
        </p:nvSpPr>
        <p:spPr>
          <a:xfrm>
            <a:off x="5942341" y="4131762"/>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客户服务</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39" name="文本框 38">
            <a:extLst>
              <a:ext uri="{FF2B5EF4-FFF2-40B4-BE49-F238E27FC236}">
                <a16:creationId xmlns:a16="http://schemas.microsoft.com/office/drawing/2014/main" xmlns="" id="{4B9EBC22-BEC7-45A1-84FF-63F12DB56556}"/>
              </a:ext>
            </a:extLst>
          </p:cNvPr>
          <p:cNvSpPr txBox="1"/>
          <p:nvPr/>
        </p:nvSpPr>
        <p:spPr>
          <a:xfrm>
            <a:off x="4533892" y="4500216"/>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a:t>
            </a:r>
          </a:p>
        </p:txBody>
      </p:sp>
      <p:grpSp>
        <p:nvGrpSpPr>
          <p:cNvPr id="40" name="组合 39">
            <a:extLst>
              <a:ext uri="{FF2B5EF4-FFF2-40B4-BE49-F238E27FC236}">
                <a16:creationId xmlns:a16="http://schemas.microsoft.com/office/drawing/2014/main" xmlns="" id="{F63A327F-E956-4D05-9CDF-8EE85343AC76}"/>
              </a:ext>
            </a:extLst>
          </p:cNvPr>
          <p:cNvGrpSpPr/>
          <p:nvPr/>
        </p:nvGrpSpPr>
        <p:grpSpPr>
          <a:xfrm>
            <a:off x="945095" y="5501365"/>
            <a:ext cx="3511576" cy="823382"/>
            <a:chOff x="5902748" y="1669383"/>
            <a:chExt cx="3511576" cy="823382"/>
          </a:xfrm>
        </p:grpSpPr>
        <p:sp>
          <p:nvSpPr>
            <p:cNvPr id="41" name="矩形 40">
              <a:extLst>
                <a:ext uri="{FF2B5EF4-FFF2-40B4-BE49-F238E27FC236}">
                  <a16:creationId xmlns:a16="http://schemas.microsoft.com/office/drawing/2014/main" xmlns="" id="{64B9F4B1-7857-4C99-84D2-D93284079227}"/>
                </a:ext>
              </a:extLst>
            </p:cNvPr>
            <p:cNvSpPr/>
            <p:nvPr/>
          </p:nvSpPr>
          <p:spPr>
            <a:xfrm>
              <a:off x="5902748" y="1669383"/>
              <a:ext cx="3511576" cy="8233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文本框 41">
              <a:extLst>
                <a:ext uri="{FF2B5EF4-FFF2-40B4-BE49-F238E27FC236}">
                  <a16:creationId xmlns:a16="http://schemas.microsoft.com/office/drawing/2014/main" xmlns="" id="{9322FA90-6A4C-4F4C-950A-EE5E80897FF5}"/>
                </a:ext>
              </a:extLst>
            </p:cNvPr>
            <p:cNvSpPr txBox="1"/>
            <p:nvPr/>
          </p:nvSpPr>
          <p:spPr>
            <a:xfrm>
              <a:off x="5902748" y="1669383"/>
              <a:ext cx="3511576" cy="8233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0904" tIns="21590" rIns="21590" bIns="21590" numCol="1" spcCol="1270" anchor="ctr" anchorCtr="0">
              <a:noAutofit/>
            </a:bodyPr>
            <a:lstStyle/>
            <a:p>
              <a:pPr marL="0" lvl="0" indent="0" algn="l" defTabSz="755650">
                <a:lnSpc>
                  <a:spcPct val="90000"/>
                </a:lnSpc>
                <a:spcBef>
                  <a:spcPct val="0"/>
                </a:spcBef>
                <a:spcAft>
                  <a:spcPct val="35000"/>
                </a:spcAft>
                <a:buNone/>
              </a:pPr>
              <a:r>
                <a:rPr lang="zh-CN" altLang="en-US" b="1" kern="1200" dirty="0">
                  <a:latin typeface="微软雅黑" panose="020B0503020204020204" pitchFamily="34" charset="-122"/>
                  <a:ea typeface="微软雅黑" panose="020B0503020204020204" pitchFamily="34" charset="-122"/>
                </a:rPr>
                <a:t>价值：客户测试效率提升</a:t>
              </a:r>
            </a:p>
          </p:txBody>
        </p:sp>
      </p:grpSp>
      <p:sp>
        <p:nvSpPr>
          <p:cNvPr id="43" name="矩形 42">
            <a:extLst>
              <a:ext uri="{FF2B5EF4-FFF2-40B4-BE49-F238E27FC236}">
                <a16:creationId xmlns:a16="http://schemas.microsoft.com/office/drawing/2014/main" xmlns="" id="{CA4D7741-095A-47B3-8769-B999A0EF47C6}"/>
              </a:ext>
            </a:extLst>
          </p:cNvPr>
          <p:cNvSpPr/>
          <p:nvPr/>
        </p:nvSpPr>
        <p:spPr>
          <a:xfrm>
            <a:off x="4406233" y="5229347"/>
            <a:ext cx="2956949" cy="136741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Helvetica Neue"/>
              <a:sym typeface="Helvetica"/>
            </a:endParaRPr>
          </a:p>
        </p:txBody>
      </p:sp>
      <p:sp>
        <p:nvSpPr>
          <p:cNvPr id="44" name="文本框 25">
            <a:extLst>
              <a:ext uri="{FF2B5EF4-FFF2-40B4-BE49-F238E27FC236}">
                <a16:creationId xmlns:a16="http://schemas.microsoft.com/office/drawing/2014/main" xmlns="" id="{7208B5F4-971E-4503-9707-FF720D300538}"/>
              </a:ext>
            </a:extLst>
          </p:cNvPr>
          <p:cNvSpPr txBox="1"/>
          <p:nvPr/>
        </p:nvSpPr>
        <p:spPr>
          <a:xfrm>
            <a:off x="4533892" y="5699639"/>
            <a:ext cx="1283120" cy="29597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问题定位</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45" name="矩形 44">
            <a:extLst>
              <a:ext uri="{FF2B5EF4-FFF2-40B4-BE49-F238E27FC236}">
                <a16:creationId xmlns:a16="http://schemas.microsoft.com/office/drawing/2014/main" xmlns="" id="{679D6FD8-B370-469A-9204-3FA401246317}"/>
              </a:ext>
            </a:extLst>
          </p:cNvPr>
          <p:cNvSpPr/>
          <p:nvPr/>
        </p:nvSpPr>
        <p:spPr>
          <a:xfrm>
            <a:off x="4478806" y="5312858"/>
            <a:ext cx="1222095" cy="336695"/>
          </a:xfrm>
          <a:prstGeom prst="rect">
            <a:avLst/>
          </a:prstGeom>
        </p:spPr>
        <p:txBody>
          <a:bodyPr wrap="squar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价值提升</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46" name="文本框 25">
            <a:extLst>
              <a:ext uri="{FF2B5EF4-FFF2-40B4-BE49-F238E27FC236}">
                <a16:creationId xmlns:a16="http://schemas.microsoft.com/office/drawing/2014/main" xmlns="" id="{2F4349A6-6F50-492A-9F41-4463B894AD95}"/>
              </a:ext>
            </a:extLst>
          </p:cNvPr>
          <p:cNvSpPr txBox="1"/>
          <p:nvPr/>
        </p:nvSpPr>
        <p:spPr>
          <a:xfrm>
            <a:off x="5942341" y="5699639"/>
            <a:ext cx="1283120" cy="29597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优化建议</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47" name="文本框 25">
            <a:extLst>
              <a:ext uri="{FF2B5EF4-FFF2-40B4-BE49-F238E27FC236}">
                <a16:creationId xmlns:a16="http://schemas.microsoft.com/office/drawing/2014/main" xmlns="" id="{CA9A4622-2FEF-4C77-85D3-65B83DA45F05}"/>
              </a:ext>
            </a:extLst>
          </p:cNvPr>
          <p:cNvSpPr txBox="1"/>
          <p:nvPr/>
        </p:nvSpPr>
        <p:spPr>
          <a:xfrm>
            <a:off x="4533892" y="6085282"/>
            <a:ext cx="1283120" cy="29597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行业基线</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48" name="文本框 25">
            <a:extLst>
              <a:ext uri="{FF2B5EF4-FFF2-40B4-BE49-F238E27FC236}">
                <a16:creationId xmlns:a16="http://schemas.microsoft.com/office/drawing/2014/main" xmlns="" id="{B2C867F5-A722-423D-9485-4136EA9581DA}"/>
              </a:ext>
            </a:extLst>
          </p:cNvPr>
          <p:cNvSpPr txBox="1"/>
          <p:nvPr/>
        </p:nvSpPr>
        <p:spPr>
          <a:xfrm>
            <a:off x="5942341" y="6102471"/>
            <a:ext cx="1283120" cy="29597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a:t>
            </a:r>
          </a:p>
        </p:txBody>
      </p:sp>
      <p:sp>
        <p:nvSpPr>
          <p:cNvPr id="50" name="文本框 49">
            <a:extLst>
              <a:ext uri="{FF2B5EF4-FFF2-40B4-BE49-F238E27FC236}">
                <a16:creationId xmlns:a16="http://schemas.microsoft.com/office/drawing/2014/main" xmlns="" id="{C8FA9573-4C30-4FEE-840A-B33DCA5B4F1F}"/>
              </a:ext>
            </a:extLst>
          </p:cNvPr>
          <p:cNvSpPr txBox="1"/>
          <p:nvPr/>
        </p:nvSpPr>
        <p:spPr>
          <a:xfrm>
            <a:off x="5942341" y="2670665"/>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a:t>
            </a:r>
          </a:p>
        </p:txBody>
      </p:sp>
      <p:sp>
        <p:nvSpPr>
          <p:cNvPr id="51" name="文本框 50">
            <a:extLst>
              <a:ext uri="{FF2B5EF4-FFF2-40B4-BE49-F238E27FC236}">
                <a16:creationId xmlns:a16="http://schemas.microsoft.com/office/drawing/2014/main" xmlns="" id="{D2E55FE9-BF8F-4F7B-A6BE-1F1406624BC2}"/>
              </a:ext>
            </a:extLst>
          </p:cNvPr>
          <p:cNvSpPr txBox="1"/>
          <p:nvPr/>
        </p:nvSpPr>
        <p:spPr>
          <a:xfrm>
            <a:off x="9271362" y="2677113"/>
            <a:ext cx="1283120" cy="3231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auto" latinLnBrk="0" hangingPunct="0">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a:t>
            </a:r>
          </a:p>
        </p:txBody>
      </p:sp>
    </p:spTree>
    <p:extLst>
      <p:ext uri="{BB962C8B-B14F-4D97-AF65-F5344CB8AC3E}">
        <p14:creationId xmlns:p14="http://schemas.microsoft.com/office/powerpoint/2010/main" val="8592374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3" name="矩形 72">
            <a:extLst>
              <a:ext uri="{FF2B5EF4-FFF2-40B4-BE49-F238E27FC236}">
                <a16:creationId xmlns:a16="http://schemas.microsoft.com/office/drawing/2014/main" xmlns="" id="{1D019DCA-9EEC-46F6-942C-1D511EA9A2C7}"/>
              </a:ext>
            </a:extLst>
          </p:cNvPr>
          <p:cNvSpPr/>
          <p:nvPr/>
        </p:nvSpPr>
        <p:spPr>
          <a:xfrm>
            <a:off x="4774540" y="5000478"/>
            <a:ext cx="1462178" cy="523220"/>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lumMod val="65000"/>
                    <a:lumOff val="35000"/>
                  </a:srgbClr>
                </a:solidFill>
                <a:effectLst/>
                <a:uLnTx/>
                <a:uFillTx/>
                <a:latin typeface="思源黑体 CN Regular" panose="020B0500000000000000" pitchFamily="34" charset="-122"/>
                <a:ea typeface="思源黑体 CN Regular" panose="020B0500000000000000" pitchFamily="34" charset="-122"/>
                <a:cs typeface="Helvetica"/>
                <a:sym typeface="Helvetica"/>
              </a:rPr>
              <a:t>更多测试环境的涌现</a:t>
            </a:r>
            <a:r>
              <a:rPr kumimoji="0" lang="en-US" altLang="zh-CN" sz="1400" b="0" i="0" u="none" strike="noStrike" kern="0" cap="none" spc="0" normalizeH="0" baseline="0" noProof="0" dirty="0">
                <a:ln>
                  <a:noFill/>
                </a:ln>
                <a:solidFill>
                  <a:srgbClr val="000000">
                    <a:lumMod val="65000"/>
                    <a:lumOff val="35000"/>
                  </a:srgbClr>
                </a:solidFill>
                <a:effectLst/>
                <a:uLnTx/>
                <a:uFillTx/>
                <a:latin typeface="思源黑体 CN Regular" panose="020B0500000000000000" pitchFamily="34" charset="-122"/>
                <a:ea typeface="思源黑体 CN Regular" panose="020B0500000000000000" pitchFamily="34" charset="-122"/>
                <a:cs typeface="Helvetica"/>
                <a:sym typeface="Helvetica"/>
              </a:rPr>
              <a:t>……</a:t>
            </a:r>
            <a:endParaRPr kumimoji="0" lang="zh-CN" altLang="en-US" sz="1400" b="0" i="0" u="none" strike="noStrike" kern="0" cap="none" spc="0" normalizeH="0" baseline="0" noProof="0" dirty="0">
              <a:ln>
                <a:noFill/>
              </a:ln>
              <a:solidFill>
                <a:srgbClr val="000000">
                  <a:lumMod val="65000"/>
                  <a:lumOff val="35000"/>
                </a:srgbClr>
              </a:solidFill>
              <a:effectLst/>
              <a:uLnTx/>
              <a:uFillTx/>
              <a:latin typeface="思源黑体 CN Regular" panose="020B0500000000000000" pitchFamily="34" charset="-122"/>
              <a:ea typeface="思源黑体 CN Regular" panose="020B0500000000000000" pitchFamily="34" charset="-122"/>
              <a:cs typeface="Helvetica"/>
              <a:sym typeface="Helvetica"/>
            </a:endParaRPr>
          </a:p>
        </p:txBody>
      </p:sp>
      <p:sp>
        <p:nvSpPr>
          <p:cNvPr id="74" name="矩形 73">
            <a:extLst>
              <a:ext uri="{FF2B5EF4-FFF2-40B4-BE49-F238E27FC236}">
                <a16:creationId xmlns:a16="http://schemas.microsoft.com/office/drawing/2014/main" xmlns="" id="{DE32C71D-FB93-441D-9A3D-D77F2A6451E4}"/>
              </a:ext>
            </a:extLst>
          </p:cNvPr>
          <p:cNvSpPr/>
          <p:nvPr/>
        </p:nvSpPr>
        <p:spPr>
          <a:xfrm>
            <a:off x="4475032" y="1515567"/>
            <a:ext cx="2171634" cy="523220"/>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lumMod val="65000"/>
                    <a:lumOff val="35000"/>
                  </a:srgbClr>
                </a:solidFill>
                <a:effectLst/>
                <a:uLnTx/>
                <a:uFillTx/>
                <a:latin typeface="思源黑体 CN Regular" panose="020B0500000000000000" pitchFamily="34" charset="-122"/>
                <a:ea typeface="思源黑体 CN Regular" panose="020B0500000000000000" pitchFamily="34" charset="-122"/>
                <a:cs typeface="Helvetica"/>
                <a:sym typeface="Helvetica"/>
              </a:rPr>
              <a:t>成本高、真实、接近用户使用环境、不太稳定</a:t>
            </a:r>
          </a:p>
        </p:txBody>
      </p:sp>
      <p:grpSp>
        <p:nvGrpSpPr>
          <p:cNvPr id="75" name="组合 74">
            <a:extLst>
              <a:ext uri="{FF2B5EF4-FFF2-40B4-BE49-F238E27FC236}">
                <a16:creationId xmlns:a16="http://schemas.microsoft.com/office/drawing/2014/main" xmlns="" id="{06B2C536-DCBE-491A-A113-48C651C77849}"/>
              </a:ext>
            </a:extLst>
          </p:cNvPr>
          <p:cNvGrpSpPr/>
          <p:nvPr/>
        </p:nvGrpSpPr>
        <p:grpSpPr>
          <a:xfrm>
            <a:off x="578850" y="876941"/>
            <a:ext cx="6160228" cy="1775519"/>
            <a:chOff x="762000" y="733801"/>
            <a:chExt cx="6160228" cy="1775519"/>
          </a:xfrm>
        </p:grpSpPr>
        <p:grpSp>
          <p:nvGrpSpPr>
            <p:cNvPr id="76" name="组合 75">
              <a:extLst>
                <a:ext uri="{FF2B5EF4-FFF2-40B4-BE49-F238E27FC236}">
                  <a16:creationId xmlns:a16="http://schemas.microsoft.com/office/drawing/2014/main" xmlns="" id="{FB941B6E-BB30-4784-8E2E-AB6DF1F20C8B}"/>
                </a:ext>
              </a:extLst>
            </p:cNvPr>
            <p:cNvGrpSpPr/>
            <p:nvPr/>
          </p:nvGrpSpPr>
          <p:grpSpPr>
            <a:xfrm>
              <a:off x="2456309" y="1160319"/>
              <a:ext cx="920736" cy="928561"/>
              <a:chOff x="2444456" y="1388919"/>
              <a:chExt cx="920736" cy="928561"/>
            </a:xfrm>
          </p:grpSpPr>
          <p:sp>
            <p:nvSpPr>
              <p:cNvPr id="87" name="矩形 86">
                <a:extLst>
                  <a:ext uri="{FF2B5EF4-FFF2-40B4-BE49-F238E27FC236}">
                    <a16:creationId xmlns:a16="http://schemas.microsoft.com/office/drawing/2014/main" xmlns="" id="{289BB478-57E9-41DB-8048-1819E7FF2B66}"/>
                  </a:ext>
                </a:extLst>
              </p:cNvPr>
              <p:cNvSpPr/>
              <p:nvPr/>
            </p:nvSpPr>
            <p:spPr>
              <a:xfrm>
                <a:off x="2444456" y="2040481"/>
                <a:ext cx="920736"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rPr>
                  <a:t>安卓真机</a:t>
                </a:r>
              </a:p>
            </p:txBody>
          </p:sp>
          <p:sp>
            <p:nvSpPr>
              <p:cNvPr id="88" name="smartphones_114672">
                <a:extLst>
                  <a:ext uri="{FF2B5EF4-FFF2-40B4-BE49-F238E27FC236}">
                    <a16:creationId xmlns:a16="http://schemas.microsoft.com/office/drawing/2014/main" xmlns="" id="{3B5442FD-5568-467E-8568-F39390F04412}"/>
                  </a:ext>
                </a:extLst>
              </p:cNvPr>
              <p:cNvSpPr>
                <a:spLocks noChangeAspect="1"/>
              </p:cNvSpPr>
              <p:nvPr/>
            </p:nvSpPr>
            <p:spPr bwMode="auto">
              <a:xfrm>
                <a:off x="2655359" y="1388919"/>
                <a:ext cx="519719" cy="609685"/>
              </a:xfrm>
              <a:custGeom>
                <a:avLst/>
                <a:gdLst>
                  <a:gd name="connsiteX0" fmla="*/ 397345 w 518938"/>
                  <a:gd name="connsiteY0" fmla="*/ 554405 h 608768"/>
                  <a:gd name="connsiteX1" fmla="*/ 397345 w 518938"/>
                  <a:gd name="connsiteY1" fmla="*/ 581888 h 608768"/>
                  <a:gd name="connsiteX2" fmla="*/ 491313 w 518938"/>
                  <a:gd name="connsiteY2" fmla="*/ 581888 h 608768"/>
                  <a:gd name="connsiteX3" fmla="*/ 492018 w 518938"/>
                  <a:gd name="connsiteY3" fmla="*/ 581184 h 608768"/>
                  <a:gd name="connsiteX4" fmla="*/ 492018 w 518938"/>
                  <a:gd name="connsiteY4" fmla="*/ 554405 h 608768"/>
                  <a:gd name="connsiteX5" fmla="*/ 275853 w 518938"/>
                  <a:gd name="connsiteY5" fmla="*/ 554405 h 608768"/>
                  <a:gd name="connsiteX6" fmla="*/ 275853 w 518938"/>
                  <a:gd name="connsiteY6" fmla="*/ 581184 h 608768"/>
                  <a:gd name="connsiteX7" fmla="*/ 276559 w 518938"/>
                  <a:gd name="connsiteY7" fmla="*/ 581888 h 608768"/>
                  <a:gd name="connsiteX8" fmla="*/ 370526 w 518938"/>
                  <a:gd name="connsiteY8" fmla="*/ 581888 h 608768"/>
                  <a:gd name="connsiteX9" fmla="*/ 370526 w 518938"/>
                  <a:gd name="connsiteY9" fmla="*/ 554405 h 608768"/>
                  <a:gd name="connsiteX10" fmla="*/ 166660 w 518938"/>
                  <a:gd name="connsiteY10" fmla="*/ 467143 h 608768"/>
                  <a:gd name="connsiteX11" fmla="*/ 176226 w 518938"/>
                  <a:gd name="connsiteY11" fmla="*/ 471070 h 608768"/>
                  <a:gd name="connsiteX12" fmla="*/ 180153 w 518938"/>
                  <a:gd name="connsiteY12" fmla="*/ 480535 h 608768"/>
                  <a:gd name="connsiteX13" fmla="*/ 176226 w 518938"/>
                  <a:gd name="connsiteY13" fmla="*/ 490101 h 608768"/>
                  <a:gd name="connsiteX14" fmla="*/ 166660 w 518938"/>
                  <a:gd name="connsiteY14" fmla="*/ 494028 h 608768"/>
                  <a:gd name="connsiteX15" fmla="*/ 157195 w 518938"/>
                  <a:gd name="connsiteY15" fmla="*/ 490101 h 608768"/>
                  <a:gd name="connsiteX16" fmla="*/ 153268 w 518938"/>
                  <a:gd name="connsiteY16" fmla="*/ 480535 h 608768"/>
                  <a:gd name="connsiteX17" fmla="*/ 157195 w 518938"/>
                  <a:gd name="connsiteY17" fmla="*/ 471070 h 608768"/>
                  <a:gd name="connsiteX18" fmla="*/ 166660 w 518938"/>
                  <a:gd name="connsiteY18" fmla="*/ 467143 h 608768"/>
                  <a:gd name="connsiteX19" fmla="*/ 26920 w 518938"/>
                  <a:gd name="connsiteY19" fmla="*/ 459068 h 608768"/>
                  <a:gd name="connsiteX20" fmla="*/ 26920 w 518938"/>
                  <a:gd name="connsiteY20" fmla="*/ 467826 h 608768"/>
                  <a:gd name="connsiteX21" fmla="*/ 58477 w 518938"/>
                  <a:gd name="connsiteY21" fmla="*/ 499337 h 608768"/>
                  <a:gd name="connsiteX22" fmla="*/ 274946 w 518938"/>
                  <a:gd name="connsiteY22" fmla="*/ 499337 h 608768"/>
                  <a:gd name="connsiteX23" fmla="*/ 306503 w 518938"/>
                  <a:gd name="connsiteY23" fmla="*/ 467826 h 608768"/>
                  <a:gd name="connsiteX24" fmla="*/ 306503 w 518938"/>
                  <a:gd name="connsiteY24" fmla="*/ 459068 h 608768"/>
                  <a:gd name="connsiteX25" fmla="*/ 492018 w 518938"/>
                  <a:gd name="connsiteY25" fmla="*/ 290743 h 608768"/>
                  <a:gd name="connsiteX26" fmla="*/ 348547 w 518938"/>
                  <a:gd name="connsiteY26" fmla="*/ 527525 h 608768"/>
                  <a:gd name="connsiteX27" fmla="*/ 492018 w 518938"/>
                  <a:gd name="connsiteY27" fmla="*/ 527525 h 608768"/>
                  <a:gd name="connsiteX28" fmla="*/ 333423 w 518938"/>
                  <a:gd name="connsiteY28" fmla="*/ 267085 h 608768"/>
                  <a:gd name="connsiteX29" fmla="*/ 333423 w 518938"/>
                  <a:gd name="connsiteY29" fmla="*/ 467826 h 608768"/>
                  <a:gd name="connsiteX30" fmla="*/ 275853 w 518938"/>
                  <a:gd name="connsiteY30" fmla="*/ 526116 h 608768"/>
                  <a:gd name="connsiteX31" fmla="*/ 275853 w 518938"/>
                  <a:gd name="connsiteY31" fmla="*/ 527525 h 608768"/>
                  <a:gd name="connsiteX32" fmla="*/ 317191 w 518938"/>
                  <a:gd name="connsiteY32" fmla="*/ 527525 h 608768"/>
                  <a:gd name="connsiteX33" fmla="*/ 474878 w 518938"/>
                  <a:gd name="connsiteY33" fmla="*/ 267085 h 608768"/>
                  <a:gd name="connsiteX34" fmla="*/ 333423 w 518938"/>
                  <a:gd name="connsiteY34" fmla="*/ 212721 h 608768"/>
                  <a:gd name="connsiteX35" fmla="*/ 333423 w 518938"/>
                  <a:gd name="connsiteY35" fmla="*/ 240306 h 608768"/>
                  <a:gd name="connsiteX36" fmla="*/ 492018 w 518938"/>
                  <a:gd name="connsiteY36" fmla="*/ 240306 h 608768"/>
                  <a:gd name="connsiteX37" fmla="*/ 492018 w 518938"/>
                  <a:gd name="connsiteY37" fmla="*/ 213426 h 608768"/>
                  <a:gd name="connsiteX38" fmla="*/ 491313 w 518938"/>
                  <a:gd name="connsiteY38" fmla="*/ 212721 h 608768"/>
                  <a:gd name="connsiteX39" fmla="*/ 290472 w 518938"/>
                  <a:gd name="connsiteY39" fmla="*/ 91310 h 608768"/>
                  <a:gd name="connsiteX40" fmla="*/ 83986 w 518938"/>
                  <a:gd name="connsiteY40" fmla="*/ 432188 h 608768"/>
                  <a:gd name="connsiteX41" fmla="*/ 306503 w 518938"/>
                  <a:gd name="connsiteY41" fmla="*/ 432188 h 608768"/>
                  <a:gd name="connsiteX42" fmla="*/ 306503 w 518938"/>
                  <a:gd name="connsiteY42" fmla="*/ 91310 h 608768"/>
                  <a:gd name="connsiteX43" fmla="*/ 26920 w 518938"/>
                  <a:gd name="connsiteY43" fmla="*/ 91310 h 608768"/>
                  <a:gd name="connsiteX44" fmla="*/ 26920 w 518938"/>
                  <a:gd name="connsiteY44" fmla="*/ 432188 h 608768"/>
                  <a:gd name="connsiteX45" fmla="*/ 52529 w 518938"/>
                  <a:gd name="connsiteY45" fmla="*/ 432188 h 608768"/>
                  <a:gd name="connsiteX46" fmla="*/ 259116 w 518938"/>
                  <a:gd name="connsiteY46" fmla="*/ 91310 h 608768"/>
                  <a:gd name="connsiteX47" fmla="*/ 58477 w 518938"/>
                  <a:gd name="connsiteY47" fmla="*/ 26880 h 608768"/>
                  <a:gd name="connsiteX48" fmla="*/ 26920 w 518938"/>
                  <a:gd name="connsiteY48" fmla="*/ 58390 h 608768"/>
                  <a:gd name="connsiteX49" fmla="*/ 26920 w 518938"/>
                  <a:gd name="connsiteY49" fmla="*/ 64431 h 608768"/>
                  <a:gd name="connsiteX50" fmla="*/ 306503 w 518938"/>
                  <a:gd name="connsiteY50" fmla="*/ 64431 h 608768"/>
                  <a:gd name="connsiteX51" fmla="*/ 306503 w 518938"/>
                  <a:gd name="connsiteY51" fmla="*/ 58390 h 608768"/>
                  <a:gd name="connsiteX52" fmla="*/ 274946 w 518938"/>
                  <a:gd name="connsiteY52" fmla="*/ 26880 h 608768"/>
                  <a:gd name="connsiteX53" fmla="*/ 58477 w 518938"/>
                  <a:gd name="connsiteY53" fmla="*/ 0 h 608768"/>
                  <a:gd name="connsiteX54" fmla="*/ 274946 w 518938"/>
                  <a:gd name="connsiteY54" fmla="*/ 0 h 608768"/>
                  <a:gd name="connsiteX55" fmla="*/ 333423 w 518938"/>
                  <a:gd name="connsiteY55" fmla="*/ 58390 h 608768"/>
                  <a:gd name="connsiteX56" fmla="*/ 333423 w 518938"/>
                  <a:gd name="connsiteY56" fmla="*/ 185943 h 608768"/>
                  <a:gd name="connsiteX57" fmla="*/ 491313 w 518938"/>
                  <a:gd name="connsiteY57" fmla="*/ 185943 h 608768"/>
                  <a:gd name="connsiteX58" fmla="*/ 518938 w 518938"/>
                  <a:gd name="connsiteY58" fmla="*/ 213426 h 608768"/>
                  <a:gd name="connsiteX59" fmla="*/ 518938 w 518938"/>
                  <a:gd name="connsiteY59" fmla="*/ 581184 h 608768"/>
                  <a:gd name="connsiteX60" fmla="*/ 491313 w 518938"/>
                  <a:gd name="connsiteY60" fmla="*/ 608768 h 608768"/>
                  <a:gd name="connsiteX61" fmla="*/ 276559 w 518938"/>
                  <a:gd name="connsiteY61" fmla="*/ 608768 h 608768"/>
                  <a:gd name="connsiteX62" fmla="*/ 248933 w 518938"/>
                  <a:gd name="connsiteY62" fmla="*/ 581184 h 608768"/>
                  <a:gd name="connsiteX63" fmla="*/ 248933 w 518938"/>
                  <a:gd name="connsiteY63" fmla="*/ 526216 h 608768"/>
                  <a:gd name="connsiteX64" fmla="*/ 58477 w 518938"/>
                  <a:gd name="connsiteY64" fmla="*/ 526216 h 608768"/>
                  <a:gd name="connsiteX65" fmla="*/ 0 w 518938"/>
                  <a:gd name="connsiteY65" fmla="*/ 467826 h 608768"/>
                  <a:gd name="connsiteX66" fmla="*/ 0 w 518938"/>
                  <a:gd name="connsiteY66" fmla="*/ 58390 h 608768"/>
                  <a:gd name="connsiteX67" fmla="*/ 58477 w 518938"/>
                  <a:gd name="connsiteY67"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8938" h="608768">
                    <a:moveTo>
                      <a:pt x="397345" y="554405"/>
                    </a:moveTo>
                    <a:lnTo>
                      <a:pt x="397345" y="581888"/>
                    </a:lnTo>
                    <a:lnTo>
                      <a:pt x="491313" y="581888"/>
                    </a:lnTo>
                    <a:cubicBezTo>
                      <a:pt x="491716" y="581888"/>
                      <a:pt x="492018" y="581586"/>
                      <a:pt x="492018" y="581184"/>
                    </a:cubicBezTo>
                    <a:lnTo>
                      <a:pt x="492018" y="554405"/>
                    </a:lnTo>
                    <a:close/>
                    <a:moveTo>
                      <a:pt x="275853" y="554405"/>
                    </a:moveTo>
                    <a:lnTo>
                      <a:pt x="275853" y="581184"/>
                    </a:lnTo>
                    <a:cubicBezTo>
                      <a:pt x="275853" y="581586"/>
                      <a:pt x="276156" y="581888"/>
                      <a:pt x="276559" y="581888"/>
                    </a:cubicBezTo>
                    <a:lnTo>
                      <a:pt x="370526" y="581888"/>
                    </a:lnTo>
                    <a:lnTo>
                      <a:pt x="370526" y="554405"/>
                    </a:lnTo>
                    <a:close/>
                    <a:moveTo>
                      <a:pt x="166660" y="467143"/>
                    </a:moveTo>
                    <a:cubicBezTo>
                      <a:pt x="170185" y="467143"/>
                      <a:pt x="173709" y="468553"/>
                      <a:pt x="176226" y="471070"/>
                    </a:cubicBezTo>
                    <a:cubicBezTo>
                      <a:pt x="178643" y="473587"/>
                      <a:pt x="180153" y="477011"/>
                      <a:pt x="180153" y="480535"/>
                    </a:cubicBezTo>
                    <a:cubicBezTo>
                      <a:pt x="180153" y="484059"/>
                      <a:pt x="178643" y="487584"/>
                      <a:pt x="176226" y="490101"/>
                    </a:cubicBezTo>
                    <a:cubicBezTo>
                      <a:pt x="173709" y="492518"/>
                      <a:pt x="170185" y="494028"/>
                      <a:pt x="166660" y="494028"/>
                    </a:cubicBezTo>
                    <a:cubicBezTo>
                      <a:pt x="163136" y="494028"/>
                      <a:pt x="159713" y="492518"/>
                      <a:pt x="157195" y="490101"/>
                    </a:cubicBezTo>
                    <a:cubicBezTo>
                      <a:pt x="154678" y="487584"/>
                      <a:pt x="153268" y="484059"/>
                      <a:pt x="153268" y="480535"/>
                    </a:cubicBezTo>
                    <a:cubicBezTo>
                      <a:pt x="153268" y="477011"/>
                      <a:pt x="154678" y="473587"/>
                      <a:pt x="157195" y="471070"/>
                    </a:cubicBezTo>
                    <a:cubicBezTo>
                      <a:pt x="159713" y="468553"/>
                      <a:pt x="163136" y="467143"/>
                      <a:pt x="166660" y="467143"/>
                    </a:cubicBezTo>
                    <a:close/>
                    <a:moveTo>
                      <a:pt x="26920" y="459068"/>
                    </a:moveTo>
                    <a:lnTo>
                      <a:pt x="26920" y="467826"/>
                    </a:lnTo>
                    <a:cubicBezTo>
                      <a:pt x="26920" y="485243"/>
                      <a:pt x="41035" y="499337"/>
                      <a:pt x="58477" y="499337"/>
                    </a:cubicBezTo>
                    <a:lnTo>
                      <a:pt x="274946" y="499337"/>
                    </a:lnTo>
                    <a:cubicBezTo>
                      <a:pt x="292388" y="499337"/>
                      <a:pt x="306503" y="485243"/>
                      <a:pt x="306503" y="467826"/>
                    </a:cubicBezTo>
                    <a:lnTo>
                      <a:pt x="306503" y="459068"/>
                    </a:lnTo>
                    <a:close/>
                    <a:moveTo>
                      <a:pt x="492018" y="290743"/>
                    </a:moveTo>
                    <a:lnTo>
                      <a:pt x="348547" y="527525"/>
                    </a:lnTo>
                    <a:lnTo>
                      <a:pt x="492018" y="527525"/>
                    </a:lnTo>
                    <a:close/>
                    <a:moveTo>
                      <a:pt x="333423" y="267085"/>
                    </a:moveTo>
                    <a:lnTo>
                      <a:pt x="333423" y="467826"/>
                    </a:lnTo>
                    <a:cubicBezTo>
                      <a:pt x="333423" y="499739"/>
                      <a:pt x="307612" y="525713"/>
                      <a:pt x="275853" y="526116"/>
                    </a:cubicBezTo>
                    <a:lnTo>
                      <a:pt x="275853" y="527525"/>
                    </a:lnTo>
                    <a:lnTo>
                      <a:pt x="317191" y="527525"/>
                    </a:lnTo>
                    <a:lnTo>
                      <a:pt x="474878" y="267085"/>
                    </a:lnTo>
                    <a:close/>
                    <a:moveTo>
                      <a:pt x="333423" y="212721"/>
                    </a:moveTo>
                    <a:lnTo>
                      <a:pt x="333423" y="240306"/>
                    </a:lnTo>
                    <a:lnTo>
                      <a:pt x="492018" y="240306"/>
                    </a:lnTo>
                    <a:lnTo>
                      <a:pt x="492018" y="213426"/>
                    </a:lnTo>
                    <a:cubicBezTo>
                      <a:pt x="492018" y="213023"/>
                      <a:pt x="491716" y="212721"/>
                      <a:pt x="491313" y="212721"/>
                    </a:cubicBezTo>
                    <a:close/>
                    <a:moveTo>
                      <a:pt x="290472" y="91310"/>
                    </a:moveTo>
                    <a:lnTo>
                      <a:pt x="83986" y="432188"/>
                    </a:lnTo>
                    <a:lnTo>
                      <a:pt x="306503" y="432188"/>
                    </a:lnTo>
                    <a:lnTo>
                      <a:pt x="306503" y="91310"/>
                    </a:lnTo>
                    <a:close/>
                    <a:moveTo>
                      <a:pt x="26920" y="91310"/>
                    </a:moveTo>
                    <a:lnTo>
                      <a:pt x="26920" y="432188"/>
                    </a:lnTo>
                    <a:lnTo>
                      <a:pt x="52529" y="432188"/>
                    </a:lnTo>
                    <a:lnTo>
                      <a:pt x="259116" y="91310"/>
                    </a:lnTo>
                    <a:close/>
                    <a:moveTo>
                      <a:pt x="58477" y="26880"/>
                    </a:moveTo>
                    <a:cubicBezTo>
                      <a:pt x="41035" y="26880"/>
                      <a:pt x="26920" y="40974"/>
                      <a:pt x="26920" y="58390"/>
                    </a:cubicBezTo>
                    <a:lnTo>
                      <a:pt x="26920" y="64431"/>
                    </a:lnTo>
                    <a:lnTo>
                      <a:pt x="306503" y="64431"/>
                    </a:lnTo>
                    <a:lnTo>
                      <a:pt x="306503" y="58390"/>
                    </a:lnTo>
                    <a:cubicBezTo>
                      <a:pt x="306503" y="40974"/>
                      <a:pt x="292287" y="26880"/>
                      <a:pt x="274946" y="26880"/>
                    </a:cubicBezTo>
                    <a:close/>
                    <a:moveTo>
                      <a:pt x="58477" y="0"/>
                    </a:moveTo>
                    <a:lnTo>
                      <a:pt x="274946" y="0"/>
                    </a:lnTo>
                    <a:cubicBezTo>
                      <a:pt x="307209" y="0"/>
                      <a:pt x="333423" y="26175"/>
                      <a:pt x="333423" y="58390"/>
                    </a:cubicBezTo>
                    <a:lnTo>
                      <a:pt x="333423" y="185943"/>
                    </a:lnTo>
                    <a:lnTo>
                      <a:pt x="491313" y="185943"/>
                    </a:lnTo>
                    <a:cubicBezTo>
                      <a:pt x="506537" y="185943"/>
                      <a:pt x="518938" y="198225"/>
                      <a:pt x="518938" y="213426"/>
                    </a:cubicBezTo>
                    <a:lnTo>
                      <a:pt x="518938" y="581184"/>
                    </a:lnTo>
                    <a:cubicBezTo>
                      <a:pt x="518938" y="596385"/>
                      <a:pt x="506537" y="608768"/>
                      <a:pt x="491313" y="608768"/>
                    </a:cubicBezTo>
                    <a:lnTo>
                      <a:pt x="276559" y="608768"/>
                    </a:lnTo>
                    <a:cubicBezTo>
                      <a:pt x="261334" y="608768"/>
                      <a:pt x="248933" y="596385"/>
                      <a:pt x="248933" y="581184"/>
                    </a:cubicBezTo>
                    <a:lnTo>
                      <a:pt x="248933" y="526216"/>
                    </a:lnTo>
                    <a:lnTo>
                      <a:pt x="58477" y="526216"/>
                    </a:lnTo>
                    <a:cubicBezTo>
                      <a:pt x="26214" y="526216"/>
                      <a:pt x="0" y="500041"/>
                      <a:pt x="0" y="467826"/>
                    </a:cubicBezTo>
                    <a:lnTo>
                      <a:pt x="0" y="58390"/>
                    </a:lnTo>
                    <a:cubicBezTo>
                      <a:pt x="0" y="26175"/>
                      <a:pt x="26214" y="0"/>
                      <a:pt x="58477" y="0"/>
                    </a:cubicBezTo>
                    <a:close/>
                  </a:path>
                </a:pathLst>
              </a:custGeom>
              <a:solidFill>
                <a:srgbClr val="039CC7"/>
              </a:solidFill>
              <a:ln>
                <a:solidFill>
                  <a:srgbClr val="039CC7"/>
                </a:solidFill>
              </a:ln>
            </p:spPr>
          </p:sp>
        </p:grpSp>
        <p:grpSp>
          <p:nvGrpSpPr>
            <p:cNvPr id="77" name="组合 76">
              <a:extLst>
                <a:ext uri="{FF2B5EF4-FFF2-40B4-BE49-F238E27FC236}">
                  <a16:creationId xmlns:a16="http://schemas.microsoft.com/office/drawing/2014/main" xmlns="" id="{A86326B2-3F31-4F5B-8609-1DC8E288C87E}"/>
                </a:ext>
              </a:extLst>
            </p:cNvPr>
            <p:cNvGrpSpPr/>
            <p:nvPr/>
          </p:nvGrpSpPr>
          <p:grpSpPr>
            <a:xfrm>
              <a:off x="3354847" y="1243421"/>
              <a:ext cx="920736" cy="822143"/>
              <a:chOff x="3383614" y="1448269"/>
              <a:chExt cx="920736" cy="822143"/>
            </a:xfrm>
          </p:grpSpPr>
          <p:pic>
            <p:nvPicPr>
              <p:cNvPr id="85" name="图片 84">
                <a:extLst>
                  <a:ext uri="{FF2B5EF4-FFF2-40B4-BE49-F238E27FC236}">
                    <a16:creationId xmlns:a16="http://schemas.microsoft.com/office/drawing/2014/main" xmlns="" id="{96CF0116-4973-4D0F-AD86-1352E246A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8464" y="1448269"/>
                <a:ext cx="532422" cy="532422"/>
              </a:xfrm>
              <a:prstGeom prst="rect">
                <a:avLst/>
              </a:prstGeom>
            </p:spPr>
          </p:pic>
          <p:sp>
            <p:nvSpPr>
              <p:cNvPr id="86" name="矩形 85">
                <a:extLst>
                  <a:ext uri="{FF2B5EF4-FFF2-40B4-BE49-F238E27FC236}">
                    <a16:creationId xmlns:a16="http://schemas.microsoft.com/office/drawing/2014/main" xmlns="" id="{8286CFE2-B04B-4BA1-87FC-6BF18500DDBA}"/>
                  </a:ext>
                </a:extLst>
              </p:cNvPr>
              <p:cNvSpPr/>
              <p:nvPr/>
            </p:nvSpPr>
            <p:spPr>
              <a:xfrm>
                <a:off x="3383614" y="1993413"/>
                <a:ext cx="920736"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rPr>
                  <a:t>IOS</a:t>
                </a: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rPr>
                  <a:t>真机</a:t>
                </a:r>
              </a:p>
            </p:txBody>
          </p:sp>
        </p:grpSp>
        <p:grpSp>
          <p:nvGrpSpPr>
            <p:cNvPr id="78" name="组合 77">
              <a:extLst>
                <a:ext uri="{FF2B5EF4-FFF2-40B4-BE49-F238E27FC236}">
                  <a16:creationId xmlns:a16="http://schemas.microsoft.com/office/drawing/2014/main" xmlns="" id="{FB122B9D-0DCE-40FD-967A-DC60B694DA21}"/>
                </a:ext>
              </a:extLst>
            </p:cNvPr>
            <p:cNvGrpSpPr/>
            <p:nvPr/>
          </p:nvGrpSpPr>
          <p:grpSpPr>
            <a:xfrm>
              <a:off x="988560" y="806110"/>
              <a:ext cx="1260000" cy="1639788"/>
              <a:chOff x="988560" y="1186827"/>
              <a:chExt cx="1260000" cy="1639788"/>
            </a:xfrm>
          </p:grpSpPr>
          <p:sp>
            <p:nvSpPr>
              <p:cNvPr id="80" name="矩形: 圆角 79">
                <a:extLst>
                  <a:ext uri="{FF2B5EF4-FFF2-40B4-BE49-F238E27FC236}">
                    <a16:creationId xmlns:a16="http://schemas.microsoft.com/office/drawing/2014/main" xmlns="" id="{CF44C279-E86F-4548-A64E-19486C920AAA}"/>
                  </a:ext>
                </a:extLst>
              </p:cNvPr>
              <p:cNvSpPr/>
              <p:nvPr/>
            </p:nvSpPr>
            <p:spPr>
              <a:xfrm>
                <a:off x="988560" y="1186827"/>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兼容性测试</a:t>
                </a:r>
              </a:p>
            </p:txBody>
          </p:sp>
          <p:sp>
            <p:nvSpPr>
              <p:cNvPr id="81" name="矩形: 圆角 80">
                <a:extLst>
                  <a:ext uri="{FF2B5EF4-FFF2-40B4-BE49-F238E27FC236}">
                    <a16:creationId xmlns:a16="http://schemas.microsoft.com/office/drawing/2014/main" xmlns="" id="{36003DF3-B0F4-46DB-8A21-EDA92F0B0B04}"/>
                  </a:ext>
                </a:extLst>
              </p:cNvPr>
              <p:cNvSpPr/>
              <p:nvPr/>
            </p:nvSpPr>
            <p:spPr>
              <a:xfrm>
                <a:off x="988560" y="1524774"/>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单元测试</a:t>
                </a:r>
              </a:p>
            </p:txBody>
          </p:sp>
          <p:sp>
            <p:nvSpPr>
              <p:cNvPr id="82" name="矩形: 圆角 81">
                <a:extLst>
                  <a:ext uri="{FF2B5EF4-FFF2-40B4-BE49-F238E27FC236}">
                    <a16:creationId xmlns:a16="http://schemas.microsoft.com/office/drawing/2014/main" xmlns="" id="{444A0613-68E9-4AF1-B904-82487DBC5839}"/>
                  </a:ext>
                </a:extLst>
              </p:cNvPr>
              <p:cNvSpPr/>
              <p:nvPr/>
            </p:nvSpPr>
            <p:spPr>
              <a:xfrm>
                <a:off x="988560" y="1862721"/>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耗电量测试</a:t>
                </a:r>
              </a:p>
            </p:txBody>
          </p:sp>
          <p:sp>
            <p:nvSpPr>
              <p:cNvPr id="83" name="矩形: 圆角 82">
                <a:extLst>
                  <a:ext uri="{FF2B5EF4-FFF2-40B4-BE49-F238E27FC236}">
                    <a16:creationId xmlns:a16="http://schemas.microsoft.com/office/drawing/2014/main" xmlns="" id="{2EA1C567-CCF6-4C35-8ECF-211A83D6DBCC}"/>
                  </a:ext>
                </a:extLst>
              </p:cNvPr>
              <p:cNvSpPr/>
              <p:nvPr/>
            </p:nvSpPr>
            <p:spPr>
              <a:xfrm>
                <a:off x="988560" y="2200668"/>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弱网络测试</a:t>
                </a:r>
              </a:p>
            </p:txBody>
          </p:sp>
          <p:sp>
            <p:nvSpPr>
              <p:cNvPr id="84" name="矩形: 圆角 83">
                <a:extLst>
                  <a:ext uri="{FF2B5EF4-FFF2-40B4-BE49-F238E27FC236}">
                    <a16:creationId xmlns:a16="http://schemas.microsoft.com/office/drawing/2014/main" xmlns="" id="{C6462DBE-AFC9-447D-A8AC-E7670D0720A8}"/>
                  </a:ext>
                </a:extLst>
              </p:cNvPr>
              <p:cNvSpPr/>
              <p:nvPr/>
            </p:nvSpPr>
            <p:spPr>
              <a:xfrm>
                <a:off x="988560" y="2538615"/>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a:t>
                </a:r>
                <a:endPar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endParaRPr>
              </a:p>
            </p:txBody>
          </p:sp>
        </p:grpSp>
        <p:sp>
          <p:nvSpPr>
            <p:cNvPr id="79" name="矩形: 圆角 78">
              <a:extLst>
                <a:ext uri="{FF2B5EF4-FFF2-40B4-BE49-F238E27FC236}">
                  <a16:creationId xmlns:a16="http://schemas.microsoft.com/office/drawing/2014/main" xmlns="" id="{C25315E8-4BD3-4A4B-8B74-54236199B445}"/>
                </a:ext>
              </a:extLst>
            </p:cNvPr>
            <p:cNvSpPr/>
            <p:nvPr/>
          </p:nvSpPr>
          <p:spPr>
            <a:xfrm>
              <a:off x="762000" y="733801"/>
              <a:ext cx="6160228" cy="1775519"/>
            </a:xfrm>
            <a:prstGeom prst="roundRect">
              <a:avLst>
                <a:gd name="adj" fmla="val 3151"/>
              </a:avLst>
            </a:prstGeom>
            <a:noFill/>
            <a:ln>
              <a:solidFill>
                <a:srgbClr val="039C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Helvetica Neue"/>
                <a:sym typeface="Helvetica"/>
              </a:endParaRPr>
            </a:p>
          </p:txBody>
        </p:sp>
      </p:grpSp>
      <p:sp>
        <p:nvSpPr>
          <p:cNvPr id="89" name="矩形 88">
            <a:extLst>
              <a:ext uri="{FF2B5EF4-FFF2-40B4-BE49-F238E27FC236}">
                <a16:creationId xmlns:a16="http://schemas.microsoft.com/office/drawing/2014/main" xmlns="" id="{88721E4E-A988-494E-987A-6081C3036A32}"/>
              </a:ext>
            </a:extLst>
          </p:cNvPr>
          <p:cNvSpPr/>
          <p:nvPr/>
        </p:nvSpPr>
        <p:spPr>
          <a:xfrm>
            <a:off x="4475033" y="3351242"/>
            <a:ext cx="2171634" cy="523220"/>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lumMod val="65000"/>
                    <a:lumOff val="35000"/>
                  </a:srgbClr>
                </a:solidFill>
                <a:effectLst/>
                <a:uLnTx/>
                <a:uFillTx/>
                <a:latin typeface="思源黑体 CN Regular" panose="020B0500000000000000" pitchFamily="34" charset="-122"/>
                <a:ea typeface="思源黑体 CN Regular" panose="020B0500000000000000" pitchFamily="34" charset="-122"/>
                <a:cs typeface="Helvetica"/>
                <a:sym typeface="Helvetica"/>
              </a:rPr>
              <a:t>低成本、环境统一、稳定、可批量并发使用</a:t>
            </a:r>
          </a:p>
        </p:txBody>
      </p:sp>
      <p:grpSp>
        <p:nvGrpSpPr>
          <p:cNvPr id="90" name="组合 89">
            <a:extLst>
              <a:ext uri="{FF2B5EF4-FFF2-40B4-BE49-F238E27FC236}">
                <a16:creationId xmlns:a16="http://schemas.microsoft.com/office/drawing/2014/main" xmlns="" id="{C63A23A1-EB56-4AFA-8156-355C886CA356}"/>
              </a:ext>
            </a:extLst>
          </p:cNvPr>
          <p:cNvGrpSpPr/>
          <p:nvPr/>
        </p:nvGrpSpPr>
        <p:grpSpPr>
          <a:xfrm>
            <a:off x="2281905" y="3066160"/>
            <a:ext cx="952870" cy="867405"/>
            <a:chOff x="2885437" y="2501909"/>
            <a:chExt cx="952870" cy="867405"/>
          </a:xfrm>
        </p:grpSpPr>
        <p:sp>
          <p:nvSpPr>
            <p:cNvPr id="91" name="矩形 90">
              <a:extLst>
                <a:ext uri="{FF2B5EF4-FFF2-40B4-BE49-F238E27FC236}">
                  <a16:creationId xmlns:a16="http://schemas.microsoft.com/office/drawing/2014/main" xmlns="" id="{8AB91046-173D-4A6D-BA5F-3F8FB71ED0E0}"/>
                </a:ext>
              </a:extLst>
            </p:cNvPr>
            <p:cNvSpPr/>
            <p:nvPr/>
          </p:nvSpPr>
          <p:spPr>
            <a:xfrm>
              <a:off x="2885437" y="3092315"/>
              <a:ext cx="952870"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rPr>
                <a:t>安卓虚拟机</a:t>
              </a:r>
              <a:endParaRPr kumimoji="0" lang="en-US" altLang="zh-CN"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endParaRPr>
            </a:p>
          </p:txBody>
        </p:sp>
        <p:pic>
          <p:nvPicPr>
            <p:cNvPr id="92" name="Picture 155">
              <a:extLst>
                <a:ext uri="{FF2B5EF4-FFF2-40B4-BE49-F238E27FC236}">
                  <a16:creationId xmlns:a16="http://schemas.microsoft.com/office/drawing/2014/main" xmlns="" id="{E3F9EC3B-5002-433A-926C-073627E03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5411" y="2501909"/>
              <a:ext cx="512923" cy="512923"/>
            </a:xfrm>
            <a:prstGeom prst="rect">
              <a:avLst/>
            </a:prstGeom>
          </p:spPr>
        </p:pic>
      </p:grpSp>
      <p:pic>
        <p:nvPicPr>
          <p:cNvPr id="93" name="图片 92">
            <a:extLst>
              <a:ext uri="{FF2B5EF4-FFF2-40B4-BE49-F238E27FC236}">
                <a16:creationId xmlns:a16="http://schemas.microsoft.com/office/drawing/2014/main" xmlns="" id="{CC1A1142-E99C-4D98-BEE0-BC9E88BFC9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3281" y="3098224"/>
            <a:ext cx="484441" cy="484441"/>
          </a:xfrm>
          <a:prstGeom prst="rect">
            <a:avLst/>
          </a:prstGeom>
        </p:spPr>
      </p:pic>
      <p:sp>
        <p:nvSpPr>
          <p:cNvPr id="94" name="矩形 93">
            <a:extLst>
              <a:ext uri="{FF2B5EF4-FFF2-40B4-BE49-F238E27FC236}">
                <a16:creationId xmlns:a16="http://schemas.microsoft.com/office/drawing/2014/main" xmlns="" id="{470953D3-2A55-423C-84DD-07CEF6BDF47D}"/>
              </a:ext>
            </a:extLst>
          </p:cNvPr>
          <p:cNvSpPr/>
          <p:nvPr/>
        </p:nvSpPr>
        <p:spPr>
          <a:xfrm>
            <a:off x="3315064" y="3647465"/>
            <a:ext cx="660873"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rPr>
              <a:t>定制机</a:t>
            </a:r>
            <a:endParaRPr kumimoji="0" lang="en-US" altLang="zh-CN"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endParaRPr>
          </a:p>
        </p:txBody>
      </p:sp>
      <p:grpSp>
        <p:nvGrpSpPr>
          <p:cNvPr id="95" name="组合 94">
            <a:extLst>
              <a:ext uri="{FF2B5EF4-FFF2-40B4-BE49-F238E27FC236}">
                <a16:creationId xmlns:a16="http://schemas.microsoft.com/office/drawing/2014/main" xmlns="" id="{31F38E38-00D9-47A8-9654-4181EBD8A336}"/>
              </a:ext>
            </a:extLst>
          </p:cNvPr>
          <p:cNvGrpSpPr/>
          <p:nvPr/>
        </p:nvGrpSpPr>
        <p:grpSpPr>
          <a:xfrm>
            <a:off x="810618" y="2845274"/>
            <a:ext cx="1260000" cy="1301841"/>
            <a:chOff x="988560" y="2876562"/>
            <a:chExt cx="1260000" cy="1301841"/>
          </a:xfrm>
        </p:grpSpPr>
        <p:sp>
          <p:nvSpPr>
            <p:cNvPr id="96" name="矩形: 圆角 95">
              <a:extLst>
                <a:ext uri="{FF2B5EF4-FFF2-40B4-BE49-F238E27FC236}">
                  <a16:creationId xmlns:a16="http://schemas.microsoft.com/office/drawing/2014/main" xmlns="" id="{46D6FA9F-24D2-4CAF-9BCA-E277FFCCEB60}"/>
                </a:ext>
              </a:extLst>
            </p:cNvPr>
            <p:cNvSpPr/>
            <p:nvPr/>
          </p:nvSpPr>
          <p:spPr>
            <a:xfrm>
              <a:off x="988560" y="3552456"/>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接口测试</a:t>
              </a:r>
            </a:p>
          </p:txBody>
        </p:sp>
        <p:sp>
          <p:nvSpPr>
            <p:cNvPr id="97" name="矩形: 圆角 96">
              <a:extLst>
                <a:ext uri="{FF2B5EF4-FFF2-40B4-BE49-F238E27FC236}">
                  <a16:creationId xmlns:a16="http://schemas.microsoft.com/office/drawing/2014/main" xmlns="" id="{26E4E812-9AD0-4FB2-9AC9-7242DB431AE8}"/>
                </a:ext>
              </a:extLst>
            </p:cNvPr>
            <p:cNvSpPr/>
            <p:nvPr/>
          </p:nvSpPr>
          <p:spPr>
            <a:xfrm>
              <a:off x="988560" y="2876562"/>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monkey</a:t>
              </a: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测试</a:t>
              </a:r>
            </a:p>
          </p:txBody>
        </p:sp>
        <p:sp>
          <p:nvSpPr>
            <p:cNvPr id="98" name="矩形: 圆角 97">
              <a:extLst>
                <a:ext uri="{FF2B5EF4-FFF2-40B4-BE49-F238E27FC236}">
                  <a16:creationId xmlns:a16="http://schemas.microsoft.com/office/drawing/2014/main" xmlns="" id="{7185BD94-E661-4FA9-A039-3A6F64A25C72}"/>
                </a:ext>
              </a:extLst>
            </p:cNvPr>
            <p:cNvSpPr/>
            <p:nvPr/>
          </p:nvSpPr>
          <p:spPr>
            <a:xfrm>
              <a:off x="988560" y="3214509"/>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功能测试</a:t>
              </a:r>
            </a:p>
          </p:txBody>
        </p:sp>
        <p:sp>
          <p:nvSpPr>
            <p:cNvPr id="99" name="矩形: 圆角 98">
              <a:extLst>
                <a:ext uri="{FF2B5EF4-FFF2-40B4-BE49-F238E27FC236}">
                  <a16:creationId xmlns:a16="http://schemas.microsoft.com/office/drawing/2014/main" xmlns="" id="{E4CA4267-8B8C-4792-B7E9-6433767CA2D6}"/>
                </a:ext>
              </a:extLst>
            </p:cNvPr>
            <p:cNvSpPr/>
            <p:nvPr/>
          </p:nvSpPr>
          <p:spPr>
            <a:xfrm>
              <a:off x="988560" y="3890403"/>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a:t>
              </a:r>
              <a:endPar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endParaRPr>
            </a:p>
          </p:txBody>
        </p:sp>
      </p:grpSp>
      <p:sp>
        <p:nvSpPr>
          <p:cNvPr id="100" name="矩形: 圆角 99">
            <a:extLst>
              <a:ext uri="{FF2B5EF4-FFF2-40B4-BE49-F238E27FC236}">
                <a16:creationId xmlns:a16="http://schemas.microsoft.com/office/drawing/2014/main" xmlns="" id="{341F6729-C209-40F9-A47F-F8969EE77043}"/>
              </a:ext>
            </a:extLst>
          </p:cNvPr>
          <p:cNvSpPr/>
          <p:nvPr/>
        </p:nvSpPr>
        <p:spPr>
          <a:xfrm>
            <a:off x="578850" y="2794596"/>
            <a:ext cx="6160228" cy="1391646"/>
          </a:xfrm>
          <a:prstGeom prst="roundRect">
            <a:avLst>
              <a:gd name="adj" fmla="val 3151"/>
            </a:avLst>
          </a:prstGeom>
          <a:noFill/>
          <a:ln>
            <a:solidFill>
              <a:srgbClr val="039C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Helvetica Neue"/>
              <a:sym typeface="Helvetica"/>
            </a:endParaRPr>
          </a:p>
        </p:txBody>
      </p:sp>
      <p:sp>
        <p:nvSpPr>
          <p:cNvPr id="101" name="矩形 100">
            <a:extLst>
              <a:ext uri="{FF2B5EF4-FFF2-40B4-BE49-F238E27FC236}">
                <a16:creationId xmlns:a16="http://schemas.microsoft.com/office/drawing/2014/main" xmlns="" id="{3D1C2974-240F-44CB-981A-08320FEFBEE0}"/>
              </a:ext>
            </a:extLst>
          </p:cNvPr>
          <p:cNvSpPr/>
          <p:nvPr/>
        </p:nvSpPr>
        <p:spPr>
          <a:xfrm>
            <a:off x="2484882" y="4828739"/>
            <a:ext cx="540000"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rPr>
              <a:t>PC</a:t>
            </a: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rPr>
              <a:t>机</a:t>
            </a:r>
          </a:p>
        </p:txBody>
      </p:sp>
      <p:sp>
        <p:nvSpPr>
          <p:cNvPr id="102" name="矩形 101">
            <a:extLst>
              <a:ext uri="{FF2B5EF4-FFF2-40B4-BE49-F238E27FC236}">
                <a16:creationId xmlns:a16="http://schemas.microsoft.com/office/drawing/2014/main" xmlns="" id="{9F8F41CD-7F3A-4D08-9E37-BA653F2FBDCA}"/>
              </a:ext>
            </a:extLst>
          </p:cNvPr>
          <p:cNvSpPr/>
          <p:nvPr/>
        </p:nvSpPr>
        <p:spPr>
          <a:xfrm>
            <a:off x="3355898" y="4821400"/>
            <a:ext cx="651584"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rPr>
              <a:t>压力源</a:t>
            </a:r>
            <a:endParaRPr kumimoji="0" lang="en-US" altLang="zh-CN"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endParaRPr>
          </a:p>
        </p:txBody>
      </p:sp>
      <p:pic>
        <p:nvPicPr>
          <p:cNvPr id="103" name="图片 102">
            <a:extLst>
              <a:ext uri="{FF2B5EF4-FFF2-40B4-BE49-F238E27FC236}">
                <a16:creationId xmlns:a16="http://schemas.microsoft.com/office/drawing/2014/main" xmlns="" id="{52DC3214-7E19-4197-B889-1A4D04F954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7492" y="4204553"/>
            <a:ext cx="697256" cy="697256"/>
          </a:xfrm>
          <a:prstGeom prst="rect">
            <a:avLst/>
          </a:prstGeom>
        </p:spPr>
      </p:pic>
      <p:pic>
        <p:nvPicPr>
          <p:cNvPr id="104" name="图片 103">
            <a:extLst>
              <a:ext uri="{FF2B5EF4-FFF2-40B4-BE49-F238E27FC236}">
                <a16:creationId xmlns:a16="http://schemas.microsoft.com/office/drawing/2014/main" xmlns="" id="{94B6C841-DF2B-4691-A305-4A177AC10F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3276" y="4262468"/>
            <a:ext cx="676829" cy="676829"/>
          </a:xfrm>
          <a:prstGeom prst="rect">
            <a:avLst/>
          </a:prstGeom>
        </p:spPr>
      </p:pic>
      <p:grpSp>
        <p:nvGrpSpPr>
          <p:cNvPr id="105" name="组合 104">
            <a:extLst>
              <a:ext uri="{FF2B5EF4-FFF2-40B4-BE49-F238E27FC236}">
                <a16:creationId xmlns:a16="http://schemas.microsoft.com/office/drawing/2014/main" xmlns="" id="{BA7AB0EB-ABCE-4A47-A64C-9AC0E83029E5}"/>
              </a:ext>
            </a:extLst>
          </p:cNvPr>
          <p:cNvGrpSpPr/>
          <p:nvPr/>
        </p:nvGrpSpPr>
        <p:grpSpPr>
          <a:xfrm>
            <a:off x="810618" y="4364329"/>
            <a:ext cx="1260000" cy="625947"/>
            <a:chOff x="988560" y="4228350"/>
            <a:chExt cx="1260000" cy="625947"/>
          </a:xfrm>
        </p:grpSpPr>
        <p:sp>
          <p:nvSpPr>
            <p:cNvPr id="106" name="矩形: 圆角 105">
              <a:extLst>
                <a:ext uri="{FF2B5EF4-FFF2-40B4-BE49-F238E27FC236}">
                  <a16:creationId xmlns:a16="http://schemas.microsoft.com/office/drawing/2014/main" xmlns="" id="{27DE8122-F02B-4DEC-8B0B-B22A2FB4F66E}"/>
                </a:ext>
              </a:extLst>
            </p:cNvPr>
            <p:cNvSpPr/>
            <p:nvPr/>
          </p:nvSpPr>
          <p:spPr>
            <a:xfrm>
              <a:off x="988560" y="4228350"/>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压测</a:t>
              </a:r>
            </a:p>
          </p:txBody>
        </p:sp>
        <p:sp>
          <p:nvSpPr>
            <p:cNvPr id="107" name="矩形: 圆角 106">
              <a:extLst>
                <a:ext uri="{FF2B5EF4-FFF2-40B4-BE49-F238E27FC236}">
                  <a16:creationId xmlns:a16="http://schemas.microsoft.com/office/drawing/2014/main" xmlns="" id="{622CB6EA-2F88-4309-9224-BE56DF2B7B97}"/>
                </a:ext>
              </a:extLst>
            </p:cNvPr>
            <p:cNvSpPr/>
            <p:nvPr/>
          </p:nvSpPr>
          <p:spPr>
            <a:xfrm>
              <a:off x="988560" y="4566297"/>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a:t>
              </a:r>
              <a:endPar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endParaRPr>
            </a:p>
          </p:txBody>
        </p:sp>
      </p:grpSp>
      <p:sp>
        <p:nvSpPr>
          <p:cNvPr id="108" name="矩形: 圆角 107">
            <a:extLst>
              <a:ext uri="{FF2B5EF4-FFF2-40B4-BE49-F238E27FC236}">
                <a16:creationId xmlns:a16="http://schemas.microsoft.com/office/drawing/2014/main" xmlns="" id="{F2915778-2607-41E4-B674-3820916C22B3}"/>
              </a:ext>
            </a:extLst>
          </p:cNvPr>
          <p:cNvSpPr/>
          <p:nvPr/>
        </p:nvSpPr>
        <p:spPr>
          <a:xfrm>
            <a:off x="578850" y="4298681"/>
            <a:ext cx="6160228" cy="773630"/>
          </a:xfrm>
          <a:prstGeom prst="roundRect">
            <a:avLst>
              <a:gd name="adj" fmla="val 3151"/>
            </a:avLst>
          </a:prstGeom>
          <a:noFill/>
          <a:ln>
            <a:solidFill>
              <a:srgbClr val="039C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Helvetica Neue"/>
              <a:sym typeface="Helvetica"/>
            </a:endParaRPr>
          </a:p>
        </p:txBody>
      </p:sp>
      <p:sp>
        <p:nvSpPr>
          <p:cNvPr id="109" name="矩形 108">
            <a:extLst>
              <a:ext uri="{FF2B5EF4-FFF2-40B4-BE49-F238E27FC236}">
                <a16:creationId xmlns:a16="http://schemas.microsoft.com/office/drawing/2014/main" xmlns="" id="{9ADD0BE9-7F8C-4EB4-BC7D-641425F63D06}"/>
              </a:ext>
            </a:extLst>
          </p:cNvPr>
          <p:cNvSpPr/>
          <p:nvPr/>
        </p:nvSpPr>
        <p:spPr>
          <a:xfrm>
            <a:off x="2989762" y="5979911"/>
            <a:ext cx="540000"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rPr>
              <a:t>爬虫</a:t>
            </a:r>
            <a:endParaRPr kumimoji="0" lang="en-US" altLang="zh-CN"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cs typeface="Helvetica"/>
              <a:sym typeface="Helvetica"/>
            </a:endParaRPr>
          </a:p>
        </p:txBody>
      </p:sp>
      <p:pic>
        <p:nvPicPr>
          <p:cNvPr id="110" name="图片 109">
            <a:extLst>
              <a:ext uri="{FF2B5EF4-FFF2-40B4-BE49-F238E27FC236}">
                <a16:creationId xmlns:a16="http://schemas.microsoft.com/office/drawing/2014/main" xmlns="" id="{F721008C-9232-4E2D-BBD2-1E92EE057A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8827" y="5403911"/>
            <a:ext cx="568441" cy="568441"/>
          </a:xfrm>
          <a:prstGeom prst="rect">
            <a:avLst/>
          </a:prstGeom>
        </p:spPr>
      </p:pic>
      <p:grpSp>
        <p:nvGrpSpPr>
          <p:cNvPr id="111" name="组合 110">
            <a:extLst>
              <a:ext uri="{FF2B5EF4-FFF2-40B4-BE49-F238E27FC236}">
                <a16:creationId xmlns:a16="http://schemas.microsoft.com/office/drawing/2014/main" xmlns="" id="{F10AB72C-F9B6-4781-A27E-06705D39540E}"/>
              </a:ext>
            </a:extLst>
          </p:cNvPr>
          <p:cNvGrpSpPr/>
          <p:nvPr/>
        </p:nvGrpSpPr>
        <p:grpSpPr>
          <a:xfrm>
            <a:off x="810618" y="5296455"/>
            <a:ext cx="1260000" cy="963897"/>
            <a:chOff x="988560" y="4904244"/>
            <a:chExt cx="1260000" cy="963897"/>
          </a:xfrm>
        </p:grpSpPr>
        <p:sp>
          <p:nvSpPr>
            <p:cNvPr id="112" name="矩形: 圆角 111">
              <a:extLst>
                <a:ext uri="{FF2B5EF4-FFF2-40B4-BE49-F238E27FC236}">
                  <a16:creationId xmlns:a16="http://schemas.microsoft.com/office/drawing/2014/main" xmlns="" id="{4EF62DB7-C5E9-4AD8-A4BE-F849FD2A71A8}"/>
                </a:ext>
              </a:extLst>
            </p:cNvPr>
            <p:cNvSpPr/>
            <p:nvPr/>
          </p:nvSpPr>
          <p:spPr>
            <a:xfrm>
              <a:off x="988560" y="4904244"/>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内容安全</a:t>
              </a:r>
            </a:p>
          </p:txBody>
        </p:sp>
        <p:sp>
          <p:nvSpPr>
            <p:cNvPr id="113" name="矩形: 圆角 112">
              <a:extLst>
                <a:ext uri="{FF2B5EF4-FFF2-40B4-BE49-F238E27FC236}">
                  <a16:creationId xmlns:a16="http://schemas.microsoft.com/office/drawing/2014/main" xmlns="" id="{DE523A01-6651-4C70-BC85-BB988B90CDEC}"/>
                </a:ext>
              </a:extLst>
            </p:cNvPr>
            <p:cNvSpPr/>
            <p:nvPr/>
          </p:nvSpPr>
          <p:spPr>
            <a:xfrm>
              <a:off x="988560" y="5242191"/>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风讯</a:t>
              </a:r>
            </a:p>
          </p:txBody>
        </p:sp>
        <p:sp>
          <p:nvSpPr>
            <p:cNvPr id="114" name="矩形: 圆角 113">
              <a:extLst>
                <a:ext uri="{FF2B5EF4-FFF2-40B4-BE49-F238E27FC236}">
                  <a16:creationId xmlns:a16="http://schemas.microsoft.com/office/drawing/2014/main" xmlns="" id="{8B12F456-D77B-4143-9446-5C8E44EBEA7D}"/>
                </a:ext>
              </a:extLst>
            </p:cNvPr>
            <p:cNvSpPr/>
            <p:nvPr/>
          </p:nvSpPr>
          <p:spPr>
            <a:xfrm>
              <a:off x="988560" y="5580141"/>
              <a:ext cx="1260000" cy="288000"/>
            </a:xfrm>
            <a:prstGeom prst="roundRect">
              <a:avLst>
                <a:gd name="adj" fmla="val 5667"/>
              </a:avLst>
            </a:prstGeom>
            <a:solidFill>
              <a:schemeClr val="bg1"/>
            </a:solidFill>
            <a:ln>
              <a:solidFill>
                <a:srgbClr val="039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rPr>
                <a:t>……</a:t>
              </a:r>
              <a:endParaRPr kumimoji="0" lang="zh-CN" altLang="en-US" sz="1200" b="0" i="0" u="none" strike="noStrike" kern="0" cap="none" spc="0" normalizeH="0" baseline="0" noProof="0" dirty="0">
                <a:ln>
                  <a:noFill/>
                </a:ln>
                <a:solidFill>
                  <a:srgbClr val="039CC7"/>
                </a:solidFill>
                <a:effectLst/>
                <a:uLnTx/>
                <a:uFillTx/>
                <a:latin typeface="思源黑体 CN Regular" panose="020B0500000000000000" pitchFamily="34" charset="-122"/>
                <a:ea typeface="思源黑体 CN Regular" panose="020B0500000000000000" pitchFamily="34" charset="-122"/>
                <a:sym typeface="Helvetica"/>
              </a:endParaRPr>
            </a:p>
          </p:txBody>
        </p:sp>
      </p:grpSp>
      <p:sp>
        <p:nvSpPr>
          <p:cNvPr id="115" name="矩形: 圆角 114">
            <a:extLst>
              <a:ext uri="{FF2B5EF4-FFF2-40B4-BE49-F238E27FC236}">
                <a16:creationId xmlns:a16="http://schemas.microsoft.com/office/drawing/2014/main" xmlns="" id="{AAB6F3CD-21AB-45D6-B7A3-2C9A8AA34D36}"/>
              </a:ext>
            </a:extLst>
          </p:cNvPr>
          <p:cNvSpPr/>
          <p:nvPr/>
        </p:nvSpPr>
        <p:spPr>
          <a:xfrm>
            <a:off x="578850" y="5257399"/>
            <a:ext cx="6160228" cy="1052531"/>
          </a:xfrm>
          <a:prstGeom prst="roundRect">
            <a:avLst>
              <a:gd name="adj" fmla="val 3151"/>
            </a:avLst>
          </a:prstGeom>
          <a:noFill/>
          <a:ln>
            <a:solidFill>
              <a:srgbClr val="039C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Helvetica Neue"/>
              <a:sym typeface="Helvetica"/>
            </a:endParaRPr>
          </a:p>
        </p:txBody>
      </p:sp>
      <p:sp>
        <p:nvSpPr>
          <p:cNvPr id="116" name="矩形: 圆角 115">
            <a:extLst>
              <a:ext uri="{FF2B5EF4-FFF2-40B4-BE49-F238E27FC236}">
                <a16:creationId xmlns:a16="http://schemas.microsoft.com/office/drawing/2014/main" xmlns="" id="{B01CFCFB-6361-461B-A85F-881C832B42C4}"/>
              </a:ext>
            </a:extLst>
          </p:cNvPr>
          <p:cNvSpPr/>
          <p:nvPr/>
        </p:nvSpPr>
        <p:spPr>
          <a:xfrm>
            <a:off x="578850" y="6413967"/>
            <a:ext cx="6160228" cy="369125"/>
          </a:xfrm>
          <a:prstGeom prst="roundRect">
            <a:avLst>
              <a:gd name="adj" fmla="val 3151"/>
            </a:avLst>
          </a:prstGeom>
          <a:noFill/>
          <a:ln>
            <a:solidFill>
              <a:srgbClr val="039C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39CC7"/>
                </a:solidFill>
                <a:effectLst/>
                <a:uLnTx/>
                <a:uFillTx/>
                <a:latin typeface="Helvetica Neue"/>
                <a:sym typeface="Helvetica"/>
              </a:rPr>
              <a:t>……</a:t>
            </a:r>
            <a:endParaRPr kumimoji="0" lang="zh-CN" altLang="en-US" sz="1800" b="0" i="0" u="none" strike="noStrike" kern="0" cap="none" spc="0" normalizeH="0" baseline="0" noProof="0" dirty="0">
              <a:ln>
                <a:noFill/>
              </a:ln>
              <a:solidFill>
                <a:srgbClr val="039CC7"/>
              </a:solidFill>
              <a:effectLst/>
              <a:uLnTx/>
              <a:uFillTx/>
              <a:latin typeface="Helvetica Neue"/>
              <a:sym typeface="Helvetica"/>
            </a:endParaRPr>
          </a:p>
        </p:txBody>
      </p:sp>
      <p:sp>
        <p:nvSpPr>
          <p:cNvPr id="117" name="箭头: 下 116">
            <a:extLst>
              <a:ext uri="{FF2B5EF4-FFF2-40B4-BE49-F238E27FC236}">
                <a16:creationId xmlns:a16="http://schemas.microsoft.com/office/drawing/2014/main" xmlns="" id="{1F7269F9-BA0B-47B3-8FC0-6E9B7AF92B79}"/>
              </a:ext>
            </a:extLst>
          </p:cNvPr>
          <p:cNvSpPr/>
          <p:nvPr/>
        </p:nvSpPr>
        <p:spPr>
          <a:xfrm>
            <a:off x="133922" y="1580139"/>
            <a:ext cx="364639" cy="4729791"/>
          </a:xfrm>
          <a:prstGeom prst="downArrow">
            <a:avLst/>
          </a:prstGeom>
          <a:gradFill>
            <a:gsLst>
              <a:gs pos="0">
                <a:srgbClr val="E6F2F9">
                  <a:lumMod val="86000"/>
                </a:srgbClr>
              </a:gs>
              <a:gs pos="99000">
                <a:srgbClr val="039CC7"/>
              </a:gs>
              <a:gs pos="0">
                <a:schemeClr val="accent1">
                  <a:lumMod val="5000"/>
                  <a:lumOff val="9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Helvetica Neue"/>
              <a:sym typeface="Helvetica"/>
            </a:endParaRPr>
          </a:p>
        </p:txBody>
      </p:sp>
      <p:grpSp>
        <p:nvGrpSpPr>
          <p:cNvPr id="118" name="组合 117">
            <a:extLst>
              <a:ext uri="{FF2B5EF4-FFF2-40B4-BE49-F238E27FC236}">
                <a16:creationId xmlns:a16="http://schemas.microsoft.com/office/drawing/2014/main" xmlns="" id="{24688479-C7B3-4FD5-B267-7315F5045ADC}"/>
              </a:ext>
            </a:extLst>
          </p:cNvPr>
          <p:cNvGrpSpPr/>
          <p:nvPr/>
        </p:nvGrpSpPr>
        <p:grpSpPr>
          <a:xfrm>
            <a:off x="7058786" y="862863"/>
            <a:ext cx="4971631" cy="6020686"/>
            <a:chOff x="7058786" y="775779"/>
            <a:chExt cx="4971631" cy="6020686"/>
          </a:xfrm>
        </p:grpSpPr>
        <p:grpSp>
          <p:nvGrpSpPr>
            <p:cNvPr id="119" name="组合 118">
              <a:extLst>
                <a:ext uri="{FF2B5EF4-FFF2-40B4-BE49-F238E27FC236}">
                  <a16:creationId xmlns:a16="http://schemas.microsoft.com/office/drawing/2014/main" xmlns="" id="{95A9F1D3-9017-45DA-AB17-48B933605FE6}"/>
                </a:ext>
              </a:extLst>
            </p:cNvPr>
            <p:cNvGrpSpPr/>
            <p:nvPr/>
          </p:nvGrpSpPr>
          <p:grpSpPr>
            <a:xfrm>
              <a:off x="8264430" y="2728365"/>
              <a:ext cx="2560344" cy="2062901"/>
              <a:chOff x="8264430" y="2683837"/>
              <a:chExt cx="2560344" cy="2062901"/>
            </a:xfrm>
          </p:grpSpPr>
          <p:pic>
            <p:nvPicPr>
              <p:cNvPr id="131" name="Picture 2" descr="C:\Users\Administrator\Desktop\硬件设备图\WeTest USB HUB\IMG_20170405_173606.jpg">
                <a:extLst>
                  <a:ext uri="{FF2B5EF4-FFF2-40B4-BE49-F238E27FC236}">
                    <a16:creationId xmlns:a16="http://schemas.microsoft.com/office/drawing/2014/main" xmlns="" id="{66CC1BB2-5C99-4B65-926A-8C4912D70E31}"/>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8659" t="2043"/>
              <a:stretch/>
            </p:blipFill>
            <p:spPr bwMode="auto">
              <a:xfrm>
                <a:off x="8428412" y="2683837"/>
                <a:ext cx="2232381" cy="1795828"/>
              </a:xfrm>
              <a:prstGeom prst="roundRect">
                <a:avLst>
                  <a:gd name="adj" fmla="val 4328"/>
                </a:avLst>
              </a:prstGeom>
              <a:noFill/>
              <a:ln w="9525">
                <a:solidFill>
                  <a:srgbClr val="DEC6C3"/>
                </a:solidFill>
                <a:miter lim="800000"/>
                <a:headEnd/>
                <a:tailEnd/>
              </a:ln>
              <a:effectLst/>
              <a:extLst>
                <a:ext uri="{909E8E84-426E-40dd-AFC4-6F175D3DCCD1}">
                  <a14:hiddenFill xmlns:a14="http://schemas.microsoft.com/office/drawing/2010/main">
                    <a:solidFill>
                      <a:srgbClr val="FFFFFF"/>
                    </a:solidFill>
                  </a14:hiddenFill>
                </a:ext>
              </a:extLst>
            </p:spPr>
          </p:pic>
          <p:sp>
            <p:nvSpPr>
              <p:cNvPr id="132" name="文本框 131">
                <a:extLst>
                  <a:ext uri="{FF2B5EF4-FFF2-40B4-BE49-F238E27FC236}">
                    <a16:creationId xmlns:a16="http://schemas.microsoft.com/office/drawing/2014/main" xmlns="" id="{6F076EF0-FB18-419F-BBB7-7CE7C6E9605C}"/>
                  </a:ext>
                </a:extLst>
              </p:cNvPr>
              <p:cNvSpPr txBox="1"/>
              <p:nvPr/>
            </p:nvSpPr>
            <p:spPr>
              <a:xfrm>
                <a:off x="8264430" y="4438961"/>
                <a:ext cx="2560344" cy="307777"/>
              </a:xfrm>
              <a:prstGeom prst="rect">
                <a:avLst/>
              </a:prstGeom>
              <a:noFill/>
            </p:spPr>
            <p:txBody>
              <a:bodyPr wrap="squar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Helvetica"/>
                    <a:sym typeface="Helvetica"/>
                  </a:rPr>
                  <a:t>智能</a:t>
                </a:r>
                <a:r>
                  <a:rPr kumimoji="0" lang="en-US" altLang="zh-CN" sz="14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Helvetica"/>
                    <a:sym typeface="Helvetica"/>
                  </a:rPr>
                  <a:t>Hub</a:t>
                </a:r>
                <a:r>
                  <a:rPr kumimoji="0" lang="zh-CN" altLang="en-US" sz="14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Helvetica"/>
                    <a:sym typeface="Helvetica"/>
                  </a:rPr>
                  <a:t>，保障设备连接稳定</a:t>
                </a:r>
                <a:endParaRPr kumimoji="0" lang="en-US" sz="14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Helvetica"/>
                  <a:sym typeface="Helvetica"/>
                </a:endParaRPr>
              </a:p>
            </p:txBody>
          </p:sp>
        </p:grpSp>
        <p:grpSp>
          <p:nvGrpSpPr>
            <p:cNvPr id="120" name="组合 119">
              <a:extLst>
                <a:ext uri="{FF2B5EF4-FFF2-40B4-BE49-F238E27FC236}">
                  <a16:creationId xmlns:a16="http://schemas.microsoft.com/office/drawing/2014/main" xmlns="" id="{6091B105-94ED-40C6-81B6-5A8E65FF00E2}"/>
                </a:ext>
              </a:extLst>
            </p:cNvPr>
            <p:cNvGrpSpPr/>
            <p:nvPr/>
          </p:nvGrpSpPr>
          <p:grpSpPr>
            <a:xfrm>
              <a:off x="7741060" y="4880154"/>
              <a:ext cx="3607085" cy="1916311"/>
              <a:chOff x="7741060" y="4769832"/>
              <a:chExt cx="3607085" cy="1916311"/>
            </a:xfrm>
          </p:grpSpPr>
          <p:pic>
            <p:nvPicPr>
              <p:cNvPr id="129" name="图片 128">
                <a:extLst>
                  <a:ext uri="{FF2B5EF4-FFF2-40B4-BE49-F238E27FC236}">
                    <a16:creationId xmlns:a16="http://schemas.microsoft.com/office/drawing/2014/main" xmlns="" id="{6B02905B-C9F0-477A-BED1-27A9109E5AB1}"/>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188740" y="4769832"/>
                <a:ext cx="2711724" cy="1649236"/>
              </a:xfrm>
              <a:prstGeom prst="roundRect">
                <a:avLst>
                  <a:gd name="adj" fmla="val 5302"/>
                </a:avLst>
              </a:prstGeom>
              <a:effectLst/>
            </p:spPr>
          </p:pic>
          <p:sp>
            <p:nvSpPr>
              <p:cNvPr id="130" name="文本框 129">
                <a:extLst>
                  <a:ext uri="{FF2B5EF4-FFF2-40B4-BE49-F238E27FC236}">
                    <a16:creationId xmlns:a16="http://schemas.microsoft.com/office/drawing/2014/main" xmlns="" id="{1ADC53E8-5393-448F-B2FE-CCDE68E07586}"/>
                  </a:ext>
                </a:extLst>
              </p:cNvPr>
              <p:cNvSpPr txBox="1"/>
              <p:nvPr/>
            </p:nvSpPr>
            <p:spPr>
              <a:xfrm>
                <a:off x="7741060" y="6378366"/>
                <a:ext cx="3607085" cy="307777"/>
              </a:xfrm>
              <a:prstGeom prst="rect">
                <a:avLst/>
              </a:prstGeom>
              <a:noFill/>
            </p:spPr>
            <p:txBody>
              <a:bodyPr wrap="squar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Helvetica"/>
                    <a:sym typeface="Helvetica"/>
                  </a:rPr>
                  <a:t>自研耗电量测试硬件，提升耗电量测试精度</a:t>
                </a:r>
                <a:endParaRPr kumimoji="0" lang="en-US" sz="14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Helvetica"/>
                  <a:sym typeface="Helvetica"/>
                </a:endParaRPr>
              </a:p>
            </p:txBody>
          </p:sp>
        </p:grpSp>
        <p:grpSp>
          <p:nvGrpSpPr>
            <p:cNvPr id="121" name="组合 120">
              <a:extLst>
                <a:ext uri="{FF2B5EF4-FFF2-40B4-BE49-F238E27FC236}">
                  <a16:creationId xmlns:a16="http://schemas.microsoft.com/office/drawing/2014/main" xmlns="" id="{20CF2477-DBDB-45C0-B338-A362A00E35FE}"/>
                </a:ext>
              </a:extLst>
            </p:cNvPr>
            <p:cNvGrpSpPr/>
            <p:nvPr/>
          </p:nvGrpSpPr>
          <p:grpSpPr>
            <a:xfrm>
              <a:off x="7058786" y="775779"/>
              <a:ext cx="4971631" cy="1842432"/>
              <a:chOff x="7058786" y="775779"/>
              <a:chExt cx="4971631" cy="1842432"/>
            </a:xfrm>
          </p:grpSpPr>
          <p:grpSp>
            <p:nvGrpSpPr>
              <p:cNvPr id="122" name="组合 121">
                <a:extLst>
                  <a:ext uri="{FF2B5EF4-FFF2-40B4-BE49-F238E27FC236}">
                    <a16:creationId xmlns:a16="http://schemas.microsoft.com/office/drawing/2014/main" xmlns="" id="{6816607A-2995-4DCA-8246-DD532CBFD7E4}"/>
                  </a:ext>
                </a:extLst>
              </p:cNvPr>
              <p:cNvGrpSpPr/>
              <p:nvPr/>
            </p:nvGrpSpPr>
            <p:grpSpPr>
              <a:xfrm>
                <a:off x="7058786" y="775779"/>
                <a:ext cx="4971631" cy="1842432"/>
                <a:chOff x="7058786" y="786412"/>
                <a:chExt cx="4971631" cy="1842432"/>
              </a:xfrm>
            </p:grpSpPr>
            <p:grpSp>
              <p:nvGrpSpPr>
                <p:cNvPr id="125" name="组合 124">
                  <a:extLst>
                    <a:ext uri="{FF2B5EF4-FFF2-40B4-BE49-F238E27FC236}">
                      <a16:creationId xmlns:a16="http://schemas.microsoft.com/office/drawing/2014/main" xmlns="" id="{ED4B940C-B057-4770-9F0B-10E4545CE489}"/>
                    </a:ext>
                  </a:extLst>
                </p:cNvPr>
                <p:cNvGrpSpPr/>
                <p:nvPr/>
              </p:nvGrpSpPr>
              <p:grpSpPr>
                <a:xfrm>
                  <a:off x="7058786" y="786412"/>
                  <a:ext cx="4971631" cy="1607258"/>
                  <a:chOff x="7058786" y="786412"/>
                  <a:chExt cx="4973921" cy="1607998"/>
                </a:xfrm>
              </p:grpSpPr>
              <p:pic>
                <p:nvPicPr>
                  <p:cNvPr id="127" name="图片 126">
                    <a:extLst>
                      <a:ext uri="{FF2B5EF4-FFF2-40B4-BE49-F238E27FC236}">
                        <a16:creationId xmlns:a16="http://schemas.microsoft.com/office/drawing/2014/main" xmlns="" id="{424E811E-27C6-450F-8D02-1CD544E8094F}"/>
                      </a:ext>
                    </a:extLst>
                  </p:cNvPr>
                  <p:cNvPicPr>
                    <a:picLocks noChangeAspect="1"/>
                  </p:cNvPicPr>
                  <p:nvPr/>
                </p:nvPicPr>
                <p:blipFill>
                  <a:blip r:embed="rId12"/>
                  <a:stretch>
                    <a:fillRect/>
                  </a:stretch>
                </p:blipFill>
                <p:spPr>
                  <a:xfrm>
                    <a:off x="7058786" y="786412"/>
                    <a:ext cx="2515738" cy="1607998"/>
                  </a:xfrm>
                  <a:prstGeom prst="rect">
                    <a:avLst/>
                  </a:prstGeom>
                </p:spPr>
              </p:pic>
              <p:pic>
                <p:nvPicPr>
                  <p:cNvPr id="128" name="图片 127">
                    <a:extLst>
                      <a:ext uri="{FF2B5EF4-FFF2-40B4-BE49-F238E27FC236}">
                        <a16:creationId xmlns:a16="http://schemas.microsoft.com/office/drawing/2014/main" xmlns="" id="{874B84EA-D6DF-4F65-AA45-51361DBA429E}"/>
                      </a:ext>
                    </a:extLst>
                  </p:cNvPr>
                  <p:cNvPicPr>
                    <a:picLocks noChangeAspect="1"/>
                  </p:cNvPicPr>
                  <p:nvPr/>
                </p:nvPicPr>
                <p:blipFill>
                  <a:blip r:embed="rId13"/>
                  <a:stretch>
                    <a:fillRect/>
                  </a:stretch>
                </p:blipFill>
                <p:spPr>
                  <a:xfrm>
                    <a:off x="9534261" y="790734"/>
                    <a:ext cx="2498448" cy="1599353"/>
                  </a:xfrm>
                  <a:prstGeom prst="rect">
                    <a:avLst/>
                  </a:prstGeom>
                </p:spPr>
              </p:pic>
            </p:grpSp>
            <p:sp>
              <p:nvSpPr>
                <p:cNvPr id="126" name="矩形 125">
                  <a:extLst>
                    <a:ext uri="{FF2B5EF4-FFF2-40B4-BE49-F238E27FC236}">
                      <a16:creationId xmlns:a16="http://schemas.microsoft.com/office/drawing/2014/main" xmlns="" id="{EF8EE6F5-B2C1-4C9F-A6C6-C3A14DEE4E19}"/>
                    </a:ext>
                  </a:extLst>
                </p:cNvPr>
                <p:cNvSpPr/>
                <p:nvPr/>
              </p:nvSpPr>
              <p:spPr>
                <a:xfrm>
                  <a:off x="7725835" y="2321067"/>
                  <a:ext cx="3637534" cy="307777"/>
                </a:xfrm>
                <a:prstGeom prst="rect">
                  <a:avLst/>
                </a:prstGeom>
              </p:spPr>
              <p:txBody>
                <a:bodyPr wrap="non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Helvetica"/>
                      <a:sym typeface="Helvetica"/>
                    </a:rPr>
                    <a:t>有线网络，无系统弹窗，</a:t>
                  </a:r>
                  <a:r>
                    <a:rPr kumimoji="0" lang="en-US" altLang="zh-CN" sz="14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Helvetica"/>
                      <a:sym typeface="Helvetica"/>
                    </a:rPr>
                    <a:t>7X24</a:t>
                  </a:r>
                  <a:r>
                    <a:rPr kumimoji="0" lang="zh-CN" altLang="en-US" sz="14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Helvetica"/>
                      <a:sym typeface="Helvetica"/>
                    </a:rPr>
                    <a:t>小时稳定运行</a:t>
                  </a:r>
                </a:p>
              </p:txBody>
            </p:sp>
          </p:grpSp>
          <p:sp>
            <p:nvSpPr>
              <p:cNvPr id="123" name="矩形 122">
                <a:extLst>
                  <a:ext uri="{FF2B5EF4-FFF2-40B4-BE49-F238E27FC236}">
                    <a16:creationId xmlns:a16="http://schemas.microsoft.com/office/drawing/2014/main" xmlns="" id="{8D26AAA2-D7DD-4BD8-97E4-73D04F816EF6}"/>
                  </a:ext>
                </a:extLst>
              </p:cNvPr>
              <p:cNvSpPr/>
              <p:nvPr/>
            </p:nvSpPr>
            <p:spPr>
              <a:xfrm>
                <a:off x="7824245" y="919744"/>
                <a:ext cx="1586323"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3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sym typeface="Helvetica"/>
                  </a:rPr>
                  <a:t>腾讯 </a:t>
                </a:r>
                <a:r>
                  <a:rPr kumimoji="0" lang="en-US" altLang="zh-CN" sz="13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sym typeface="Helvetica"/>
                  </a:rPr>
                  <a:t>WeTest E9</a:t>
                </a:r>
                <a:endParaRPr kumimoji="0" lang="zh-CN" altLang="en-US" sz="13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sym typeface="Helvetica"/>
                </a:endParaRPr>
              </a:p>
            </p:txBody>
          </p:sp>
          <p:sp>
            <p:nvSpPr>
              <p:cNvPr id="124" name="矩形 123">
                <a:extLst>
                  <a:ext uri="{FF2B5EF4-FFF2-40B4-BE49-F238E27FC236}">
                    <a16:creationId xmlns:a16="http://schemas.microsoft.com/office/drawing/2014/main" xmlns="" id="{B1A81D8C-83F1-4E9B-B236-9682CDCD57E2}"/>
                  </a:ext>
                </a:extLst>
              </p:cNvPr>
              <p:cNvSpPr/>
              <p:nvPr/>
            </p:nvSpPr>
            <p:spPr>
              <a:xfrm>
                <a:off x="10301119" y="912113"/>
                <a:ext cx="1538947"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3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sym typeface="Helvetica"/>
                  </a:rPr>
                  <a:t>腾讯 </a:t>
                </a:r>
                <a:r>
                  <a:rPr kumimoji="0" lang="en-US" altLang="zh-CN" sz="13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sym typeface="Helvetica"/>
                  </a:rPr>
                  <a:t>WeTest E8</a:t>
                </a:r>
                <a:endParaRPr kumimoji="0" lang="zh-CN" altLang="en-US" sz="13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sym typeface="Helvetica"/>
                </a:endParaRPr>
              </a:p>
            </p:txBody>
          </p:sp>
        </p:grpSp>
      </p:grpSp>
      <p:sp>
        <p:nvSpPr>
          <p:cNvPr id="66" name="Title 4">
            <a:extLst>
              <a:ext uri="{FF2B5EF4-FFF2-40B4-BE49-F238E27FC236}">
                <a16:creationId xmlns:a16="http://schemas.microsoft.com/office/drawing/2014/main" xmlns="" id="{774AB5A2-B979-4C7A-B0FB-92163528A7D2}"/>
              </a:ext>
            </a:extLst>
          </p:cNvPr>
          <p:cNvSpPr txBox="1">
            <a:spLocks noChangeArrowheads="1"/>
          </p:cNvSpPr>
          <p:nvPr/>
        </p:nvSpPr>
        <p:spPr>
          <a:xfrm>
            <a:off x="5505629" y="360840"/>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err="1">
                <a:ln>
                  <a:noFill/>
                </a:ln>
                <a:solidFill>
                  <a:srgbClr val="5B9BD5"/>
                </a:solidFill>
                <a:effectLst/>
                <a:uLnTx/>
                <a:uFillTx/>
                <a:latin typeface="Microsoft YaHei" panose="020B0503020204020204" pitchFamily="34" charset="-122"/>
                <a:ea typeface="Microsoft YaHei" panose="020B0503020204020204" pitchFamily="34" charset="-122"/>
                <a:cs typeface="Helvetica"/>
                <a:sym typeface="微软雅黑" panose="020B0503020204020204" pitchFamily="34" charset="-122"/>
              </a:rPr>
              <a:t>iaaS</a:t>
            </a:r>
            <a:r>
              <a:rPr kumimoji="0" lang="zh-CN" altLang="en-US" sz="2000" b="1" i="0" u="none" strike="noStrike" kern="1200" cap="none" spc="0" normalizeH="0" baseline="0" noProof="0" dirty="0">
                <a:ln>
                  <a:noFill/>
                </a:ln>
                <a:solidFill>
                  <a:srgbClr val="5B9BD5"/>
                </a:solidFill>
                <a:effectLst/>
                <a:uLnTx/>
                <a:uFillTx/>
                <a:latin typeface="Microsoft YaHei" panose="020B0503020204020204" pitchFamily="34" charset="-122"/>
                <a:ea typeface="Microsoft YaHei" panose="020B0503020204020204" pitchFamily="34" charset="-122"/>
                <a:cs typeface="Helvetica"/>
                <a:sym typeface="微软雅黑" panose="020B0503020204020204" pitchFamily="34" charset="-122"/>
              </a:rPr>
              <a:t>能力示例</a:t>
            </a:r>
          </a:p>
        </p:txBody>
      </p:sp>
    </p:spTree>
    <p:extLst>
      <p:ext uri="{BB962C8B-B14F-4D97-AF65-F5344CB8AC3E}">
        <p14:creationId xmlns:p14="http://schemas.microsoft.com/office/powerpoint/2010/main" val="19715174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5">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PaaS</a:t>
            </a: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能力示例</a:t>
            </a:r>
            <a:r>
              <a:rPr lang="zh-CN" altLang="en-US" sz="2000" b="1" dirty="0">
                <a:solidFill>
                  <a:srgbClr val="5B9BD5"/>
                </a:solidFill>
                <a:latin typeface="Helvetica"/>
                <a:cs typeface="Helvetica"/>
                <a:sym typeface="微软雅黑" panose="020B0503020204020204" pitchFamily="34" charset="-122"/>
              </a:rPr>
              <a:t>：同步助手</a:t>
            </a:r>
            <a:endPar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endParaRPr>
          </a:p>
        </p:txBody>
      </p:sp>
      <p:sp>
        <p:nvSpPr>
          <p:cNvPr id="20" name="文本框 19">
            <a:extLst>
              <a:ext uri="{FF2B5EF4-FFF2-40B4-BE49-F238E27FC236}">
                <a16:creationId xmlns:a16="http://schemas.microsoft.com/office/drawing/2014/main" xmlns="" id="{84D49056-2864-45B8-8883-CCDDBE65D6EB}"/>
              </a:ext>
            </a:extLst>
          </p:cNvPr>
          <p:cNvSpPr txBox="1"/>
          <p:nvPr/>
        </p:nvSpPr>
        <p:spPr>
          <a:xfrm>
            <a:off x="5361302" y="1406720"/>
            <a:ext cx="2175029" cy="400110"/>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Helvetica"/>
                <a:sym typeface="Helvetica"/>
              </a:rPr>
              <a:t>人工测试技术</a:t>
            </a:r>
            <a:endParaRPr kumimoji="0" lang="en-US" sz="20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22" name="文本框 21">
            <a:extLst>
              <a:ext uri="{FF2B5EF4-FFF2-40B4-BE49-F238E27FC236}">
                <a16:creationId xmlns:a16="http://schemas.microsoft.com/office/drawing/2014/main" xmlns="" id="{06871CDE-9260-444F-8449-FEEED1B5DAE9}"/>
              </a:ext>
            </a:extLst>
          </p:cNvPr>
          <p:cNvSpPr txBox="1"/>
          <p:nvPr/>
        </p:nvSpPr>
        <p:spPr>
          <a:xfrm>
            <a:off x="2240885" y="2175753"/>
            <a:ext cx="2819400" cy="369332"/>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本地同步助手</a:t>
            </a:r>
          </a:p>
        </p:txBody>
      </p:sp>
      <p:sp>
        <p:nvSpPr>
          <p:cNvPr id="23" name="文本框 22">
            <a:extLst>
              <a:ext uri="{FF2B5EF4-FFF2-40B4-BE49-F238E27FC236}">
                <a16:creationId xmlns:a16="http://schemas.microsoft.com/office/drawing/2014/main" xmlns="" id="{B84C7CD1-9A48-4994-8B19-88EECF8F0C28}"/>
              </a:ext>
            </a:extLst>
          </p:cNvPr>
          <p:cNvSpPr txBox="1"/>
          <p:nvPr/>
        </p:nvSpPr>
        <p:spPr>
          <a:xfrm>
            <a:off x="8736935" y="2175752"/>
            <a:ext cx="2819400" cy="369332"/>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云端同步助手</a:t>
            </a:r>
          </a:p>
        </p:txBody>
      </p:sp>
      <p:pic>
        <p:nvPicPr>
          <p:cNvPr id="2" name="图片 1">
            <a:extLst>
              <a:ext uri="{FF2B5EF4-FFF2-40B4-BE49-F238E27FC236}">
                <a16:creationId xmlns:a16="http://schemas.microsoft.com/office/drawing/2014/main" xmlns="" id="{CA60C698-268B-47EF-9781-7B1F1EC15C6F}"/>
              </a:ext>
            </a:extLst>
          </p:cNvPr>
          <p:cNvPicPr>
            <a:picLocks noChangeAspect="1"/>
          </p:cNvPicPr>
          <p:nvPr/>
        </p:nvPicPr>
        <p:blipFill>
          <a:blip r:embed="rId6"/>
          <a:stretch>
            <a:fillRect/>
          </a:stretch>
        </p:blipFill>
        <p:spPr>
          <a:xfrm>
            <a:off x="504685" y="2892644"/>
            <a:ext cx="5380068" cy="2985642"/>
          </a:xfrm>
          <a:prstGeom prst="rect">
            <a:avLst/>
          </a:prstGeom>
        </p:spPr>
      </p:pic>
      <p:pic>
        <p:nvPicPr>
          <p:cNvPr id="12" name="VID20180622145518">
            <a:hlinkClick r:id="" action="ppaction://media"/>
            <a:extLst>
              <a:ext uri="{FF2B5EF4-FFF2-40B4-BE49-F238E27FC236}">
                <a16:creationId xmlns:a16="http://schemas.microsoft.com/office/drawing/2014/main" xmlns="" id="{580AD76D-D9BC-4F65-B967-1FF5DF9783F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12114" y="2892644"/>
            <a:ext cx="5790051" cy="3256904"/>
          </a:xfrm>
          <a:prstGeom prst="rect">
            <a:avLst/>
          </a:prstGeom>
        </p:spPr>
      </p:pic>
    </p:spTree>
    <p:extLst>
      <p:ext uri="{BB962C8B-B14F-4D97-AF65-F5344CB8AC3E}">
        <p14:creationId xmlns:p14="http://schemas.microsoft.com/office/powerpoint/2010/main" val="1571933239"/>
      </p:ext>
    </p:extLst>
  </p:cSld>
  <p:clrMapOvr>
    <a:masterClrMapping/>
  </p:clrMapOvr>
  <p:transition xmlns:p14="http://schemas.microsoft.com/office/powerpoint/2010/main" spd="med"/>
  <p:timing>
    <p:tnLst>
      <p:par>
        <p:cTn xmlns:p14="http://schemas.microsoft.com/office/powerpoint/2010/main" id="1" dur="indefinite" restart="never" nodeType="tmRoot">
          <p:childTnLst>
            <p:par>
              <p:cTn id="2"/>
            </p:par>
            <p:par>
              <p:cTn id="3"/>
            </p:par>
            <p:seq concurrent="1" nextAc="seek">
              <p:cTn id="4" restart="whenNotActive" fill="hold" evtFilter="cancelBubble" nodeType="interactiveSeq">
                <p:stCondLst>
                  <p:cond evt="onClick" delay="0">
                    <p:tgtEl>
                      <p:spTgt spid="12"/>
                    </p:tgtEl>
                  </p:cond>
                </p:stCondLst>
                <p:endSync evt="end" delay="0">
                  <p:rtn val="all"/>
                </p:endSync>
                <p:childTnLst>
                  <p:par>
                    <p:cTn id="5" fill="hold">
                      <p:stCondLst>
                        <p:cond delay="0"/>
                      </p:stCondLst>
                      <p:childTnLst>
                        <p:par>
                          <p:cTn id="6" fill="hold">
                            <p:stCondLst>
                              <p:cond delay="0"/>
                            </p:stCondLst>
                            <p:childTnLst>
                              <p:par>
                                <p:cTn id="7" presetID="2" presetClass="mediacall" presetSubtype="0" fill="hold" nodeType="clickEffect">
                                  <p:stCondLst>
                                    <p:cond delay="0"/>
                                  </p:stCondLst>
                                  <p:childTnLst>
                                    <p:cmd type="call" cmd="togglePause">
                                      <p:cBhvr>
                                        <p:cTn id="8" dur="1" fill="hold"/>
                                        <p:tgtEl>
                                          <p:spTgt spid="12"/>
                                        </p:tgtEl>
                                      </p:cBhvr>
                                    </p:cmd>
                                  </p:childTnLst>
                                </p:cTn>
                              </p:par>
                            </p:childTnLst>
                          </p:cTn>
                        </p:par>
                      </p:childTnLst>
                    </p:cTn>
                  </p:par>
                </p:childTnLst>
              </p:cTn>
              <p:nextCondLst>
                <p:cond evt="onClick" delay="0">
                  <p:tgtEl>
                    <p:spTgt spid="12"/>
                  </p:tgtEl>
                </p:cond>
              </p:nextCondLst>
            </p:seq>
            <p:video>
              <p:cMediaNode vol="80000">
                <p:cTn id="9" fill="hold" display="0">
                  <p:stCondLst>
                    <p:cond delay="indefinite"/>
                  </p:stCondLst>
                </p:cTn>
                <p:tgtEl>
                  <p:spTgt spid="1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 name="幻灯片编号"/>
          <p:cNvSpPr txBox="1">
            <a:spLocks noGrp="1"/>
          </p:cNvSpPr>
          <p:nvPr>
            <p:ph type="sldNum" sz="quarter" idx="4294967295"/>
          </p:nvPr>
        </p:nvSpPr>
        <p:spPr>
          <a:xfrm>
            <a:off x="11172422" y="6404292"/>
            <a:ext cx="181378" cy="269237"/>
          </a:xfrm>
          <a:prstGeom prst="rect">
            <a:avLst/>
          </a:prstGeom>
          <a:extLst>
            <a:ext uri="{C572A759-6A51-4108-AA02-DFA0A04FC94B}">
              <ma14:wrappingTextBoxFlag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pic>
        <p:nvPicPr>
          <p:cNvPr id="200" name="图像" descr="图像"/>
          <p:cNvPicPr>
            <a:picLocks noChangeAspect="1"/>
          </p:cNvPicPr>
          <p:nvPr/>
        </p:nvPicPr>
        <p:blipFill>
          <a:blip r:embed="rId3">
            <a:extLst/>
          </a:blip>
          <a:stretch>
            <a:fillRect/>
          </a:stretch>
        </p:blipFill>
        <p:spPr>
          <a:xfrm>
            <a:off x="10282766" y="6362700"/>
            <a:ext cx="1744511" cy="317184"/>
          </a:xfrm>
          <a:prstGeom prst="rect">
            <a:avLst/>
          </a:prstGeom>
          <a:ln w="12700">
            <a:miter lim="400000"/>
          </a:ln>
        </p:spPr>
      </p:pic>
      <p:pic>
        <p:nvPicPr>
          <p:cNvPr id="201" name="图像" descr="图像"/>
          <p:cNvPicPr>
            <a:picLocks noChangeAspect="1"/>
          </p:cNvPicPr>
          <p:nvPr/>
        </p:nvPicPr>
        <p:blipFill>
          <a:blip r:embed="rId4">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2" name="文本框 1">
            <a:extLst>
              <a:ext uri="{FF2B5EF4-FFF2-40B4-BE49-F238E27FC236}">
                <a16:creationId xmlns:a16="http://schemas.microsoft.com/office/drawing/2014/main" xmlns="" id="{03016FC1-18BF-40D3-BE1C-3A20F054FF3C}"/>
              </a:ext>
            </a:extLst>
          </p:cNvPr>
          <p:cNvSpPr txBox="1"/>
          <p:nvPr/>
        </p:nvSpPr>
        <p:spPr>
          <a:xfrm>
            <a:off x="1642369" y="1005279"/>
            <a:ext cx="6755907" cy="48936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lvl="0" indent="-342900" algn="l" defTabSz="914400" rtl="0" eaLnBrk="1" fontAlgn="auto" latinLnBrk="0" hangingPunct="0">
              <a:lnSpc>
                <a:spcPct val="200000"/>
              </a:lnSpc>
              <a:spcBef>
                <a:spcPts val="0"/>
              </a:spcBef>
              <a:spcAft>
                <a:spcPts val="0"/>
              </a:spcAft>
              <a:buClrTx/>
              <a:buSzTx/>
              <a:buFont typeface="+mj-lt"/>
              <a:buAutoNum type="arabicPeriod"/>
              <a:tabLst/>
              <a:defRPr/>
            </a:pPr>
            <a:r>
              <a:rPr kumimoji="0" lang="zh-CN" altLang="en-US" sz="28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Helvetica"/>
                <a:sym typeface="Helvetica"/>
              </a:rPr>
              <a:t>关于腾讯</a:t>
            </a:r>
            <a:r>
              <a:rPr kumimoji="0" lang="en-US" altLang="zh-CN" sz="28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Helvetica"/>
                <a:sym typeface="Helvetica"/>
              </a:rPr>
              <a:t>WeTest</a:t>
            </a:r>
          </a:p>
          <a:p>
            <a:pPr marL="342900" marR="0" lvl="0" indent="-342900" algn="l" defTabSz="914400" rtl="0" eaLnBrk="1" fontAlgn="auto" latinLnBrk="0" hangingPunct="0">
              <a:lnSpc>
                <a:spcPct val="200000"/>
              </a:lnSpc>
              <a:spcBef>
                <a:spcPts val="0"/>
              </a:spcBef>
              <a:spcAft>
                <a:spcPts val="0"/>
              </a:spcAft>
              <a:buClrTx/>
              <a:buSzTx/>
              <a:buFont typeface="+mj-lt"/>
              <a:buAutoNum type="arabicPeriod"/>
              <a:tabLst/>
              <a:defRPr/>
            </a:pPr>
            <a:r>
              <a:rPr lang="zh-CN" altLang="en-US" sz="2800" kern="0" dirty="0">
                <a:solidFill>
                  <a:srgbClr val="000000"/>
                </a:solidFill>
                <a:latin typeface="微软雅黑" panose="020B0503020204020204" pitchFamily="34" charset="-122"/>
                <a:ea typeface="微软雅黑" panose="020B0503020204020204" pitchFamily="34" charset="-122"/>
                <a:cs typeface="Helvetica"/>
                <a:sym typeface="Helvetica"/>
              </a:rPr>
              <a:t>腾讯应用测试能力建设</a:t>
            </a:r>
            <a:endParaRPr lang="en-US" altLang="zh-CN" sz="2800" kern="0" dirty="0">
              <a:solidFill>
                <a:srgbClr val="000000"/>
              </a:solidFill>
              <a:latin typeface="微软雅黑" panose="020B0503020204020204" pitchFamily="34" charset="-122"/>
              <a:ea typeface="微软雅黑" panose="020B0503020204020204" pitchFamily="34" charset="-122"/>
              <a:cs typeface="Helvetica"/>
              <a:sym typeface="Helvetica"/>
            </a:endParaRPr>
          </a:p>
          <a:p>
            <a:pPr marL="342900" marR="0" lvl="0" indent="-342900" algn="l" defTabSz="914400" rtl="0" eaLnBrk="1" fontAlgn="auto" latinLnBrk="0" hangingPunct="0">
              <a:lnSpc>
                <a:spcPct val="200000"/>
              </a:lnSpc>
              <a:spcBef>
                <a:spcPts val="0"/>
              </a:spcBef>
              <a:spcAft>
                <a:spcPts val="0"/>
              </a:spcAft>
              <a:buClrTx/>
              <a:buSzTx/>
              <a:buFont typeface="+mj-lt"/>
              <a:buAutoNum type="arabicPeriod"/>
              <a:tabLst/>
              <a:defRPr/>
            </a:pPr>
            <a:r>
              <a:rPr lang="zh-CN" altLang="en-US" sz="2800" kern="0" dirty="0">
                <a:solidFill>
                  <a:srgbClr val="000000"/>
                </a:solidFill>
                <a:latin typeface="微软雅黑" panose="020B0503020204020204" pitchFamily="34" charset="-122"/>
                <a:ea typeface="微软雅黑" panose="020B0503020204020204" pitchFamily="34" charset="-122"/>
                <a:cs typeface="Helvetica"/>
                <a:sym typeface="Helvetica"/>
              </a:rPr>
              <a:t>测试服务能力输出</a:t>
            </a:r>
            <a:endPar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a:p>
            <a:pPr marL="800100" lvl="1" indent="-342900" hangingPunct="0">
              <a:lnSpc>
                <a:spcPct val="200000"/>
              </a:lnSpc>
              <a:buFont typeface="+mj-lt"/>
              <a:buAutoNum type="arabicPeriod"/>
              <a:defRPr/>
            </a:pPr>
            <a:r>
              <a:rPr lang="zh-CN" altLang="en-US" sz="2400" kern="0" dirty="0">
                <a:solidFill>
                  <a:srgbClr val="000000"/>
                </a:solidFill>
                <a:latin typeface="微软雅黑" panose="020B0503020204020204" pitchFamily="34" charset="-122"/>
                <a:ea typeface="微软雅黑" panose="020B0503020204020204" pitchFamily="34" charset="-122"/>
                <a:cs typeface="Helvetica"/>
                <a:sym typeface="Helvetica"/>
              </a:rPr>
              <a:t>兼容</a:t>
            </a:r>
            <a:endParaRPr lang="en-US" altLang="zh-CN" sz="2400" kern="0" dirty="0">
              <a:solidFill>
                <a:srgbClr val="000000"/>
              </a:solidFill>
              <a:latin typeface="微软雅黑" panose="020B0503020204020204" pitchFamily="34" charset="-122"/>
              <a:ea typeface="微软雅黑" panose="020B0503020204020204" pitchFamily="34" charset="-122"/>
              <a:cs typeface="Helvetica"/>
              <a:sym typeface="Helvetica"/>
            </a:endParaRPr>
          </a:p>
          <a:p>
            <a:pPr marL="800100" lvl="1" indent="-342900" hangingPunct="0">
              <a:lnSpc>
                <a:spcPct val="200000"/>
              </a:lnSpc>
              <a:buFont typeface="+mj-lt"/>
              <a:buAutoNum type="arabicPeriod"/>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性能</a:t>
            </a:r>
            <a:endPar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a:p>
            <a:pPr marL="800100" lvl="1" indent="-342900" hangingPunct="0">
              <a:lnSpc>
                <a:spcPct val="200000"/>
              </a:lnSpc>
              <a:buFont typeface="+mj-lt"/>
              <a:buAutoNum type="arabicPeriod"/>
              <a:defRPr/>
            </a:pPr>
            <a:r>
              <a:rPr lang="zh-CN" altLang="en-US" sz="2400" kern="0" dirty="0">
                <a:solidFill>
                  <a:srgbClr val="000000"/>
                </a:solidFill>
                <a:latin typeface="微软雅黑" panose="020B0503020204020204" pitchFamily="34" charset="-122"/>
                <a:ea typeface="微软雅黑" panose="020B0503020204020204" pitchFamily="34" charset="-122"/>
                <a:cs typeface="Helvetica"/>
                <a:sym typeface="Helvetica"/>
              </a:rPr>
              <a:t>安全</a:t>
            </a:r>
            <a:endParaRPr lang="en-US" altLang="zh-CN" sz="2400" kern="0" dirty="0">
              <a:solidFill>
                <a:srgbClr val="000000"/>
              </a:solidFill>
              <a:latin typeface="微软雅黑" panose="020B0503020204020204" pitchFamily="34" charset="-122"/>
              <a:ea typeface="微软雅黑" panose="020B0503020204020204" pitchFamily="34" charset="-122"/>
              <a:cs typeface="Helvetica"/>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lvl="0">
              <a:defRPr/>
            </a:pPr>
            <a:r>
              <a:rPr lang="en-US" altLang="zh-CN" sz="2000" b="1" dirty="0">
                <a:solidFill>
                  <a:srgbClr val="5B9BD5"/>
                </a:solidFill>
                <a:sym typeface="微软雅黑" panose="020B0503020204020204" pitchFamily="34" charset="-122"/>
              </a:rPr>
              <a:t>PaaS</a:t>
            </a:r>
            <a:r>
              <a:rPr lang="zh-CN" altLang="en-US" sz="2000" b="1" dirty="0">
                <a:solidFill>
                  <a:srgbClr val="5B9BD5"/>
                </a:solidFill>
                <a:sym typeface="微软雅黑" panose="020B0503020204020204" pitchFamily="34" charset="-122"/>
              </a:rPr>
              <a:t>能力示例：智能探索</a:t>
            </a:r>
          </a:p>
        </p:txBody>
      </p:sp>
      <p:sp>
        <p:nvSpPr>
          <p:cNvPr id="12" name="Title 4">
            <a:extLst>
              <a:ext uri="{FF2B5EF4-FFF2-40B4-BE49-F238E27FC236}">
                <a16:creationId xmlns:a16="http://schemas.microsoft.com/office/drawing/2014/main" xmlns="" id="{8A9E8EA6-EFDF-40F2-AA5A-EAE3BA3250A7}"/>
              </a:ext>
            </a:extLst>
          </p:cNvPr>
          <p:cNvSpPr txBox="1">
            <a:spLocks noChangeArrowheads="1"/>
          </p:cNvSpPr>
          <p:nvPr/>
        </p:nvSpPr>
        <p:spPr>
          <a:xfrm>
            <a:off x="455613" y="1491920"/>
            <a:ext cx="3521302"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lvl="0">
              <a:defRPr/>
            </a:pPr>
            <a:r>
              <a:rPr lang="zh-CN" altLang="en-US" sz="2000" dirty="0">
                <a:solidFill>
                  <a:srgbClr val="5B9BD5"/>
                </a:solidFill>
                <a:sym typeface="微软雅黑" panose="020B0503020204020204" pitchFamily="34" charset="-122"/>
              </a:rPr>
              <a:t>自动化脚本存在的问题</a:t>
            </a:r>
          </a:p>
        </p:txBody>
      </p:sp>
      <p:sp>
        <p:nvSpPr>
          <p:cNvPr id="14" name="矩形 13">
            <a:extLst>
              <a:ext uri="{FF2B5EF4-FFF2-40B4-BE49-F238E27FC236}">
                <a16:creationId xmlns:a16="http://schemas.microsoft.com/office/drawing/2014/main" xmlns="" id="{81901AA2-1F4D-4655-B39B-E3051C891E36}"/>
              </a:ext>
            </a:extLst>
          </p:cNvPr>
          <p:cNvSpPr/>
          <p:nvPr/>
        </p:nvSpPr>
        <p:spPr>
          <a:xfrm>
            <a:off x="604096" y="3171004"/>
            <a:ext cx="1416685" cy="628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启动</a:t>
            </a:r>
          </a:p>
        </p:txBody>
      </p:sp>
      <p:sp>
        <p:nvSpPr>
          <p:cNvPr id="18" name="矩形 17">
            <a:extLst>
              <a:ext uri="{FF2B5EF4-FFF2-40B4-BE49-F238E27FC236}">
                <a16:creationId xmlns:a16="http://schemas.microsoft.com/office/drawing/2014/main" xmlns="" id="{629AF188-ADAE-49DB-B156-9277952873F6}"/>
              </a:ext>
            </a:extLst>
          </p:cNvPr>
          <p:cNvSpPr/>
          <p:nvPr/>
        </p:nvSpPr>
        <p:spPr>
          <a:xfrm>
            <a:off x="4207086" y="3171004"/>
            <a:ext cx="1416685" cy="628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账号登陆</a:t>
            </a:r>
          </a:p>
        </p:txBody>
      </p:sp>
      <p:sp>
        <p:nvSpPr>
          <p:cNvPr id="19" name="矩形 18">
            <a:extLst>
              <a:ext uri="{FF2B5EF4-FFF2-40B4-BE49-F238E27FC236}">
                <a16:creationId xmlns:a16="http://schemas.microsoft.com/office/drawing/2014/main" xmlns="" id="{ADE04C5F-72BA-4740-85D7-3B697EED60C6}"/>
              </a:ext>
            </a:extLst>
          </p:cNvPr>
          <p:cNvSpPr/>
          <p:nvPr/>
        </p:nvSpPr>
        <p:spPr>
          <a:xfrm>
            <a:off x="2462106" y="3171004"/>
            <a:ext cx="1416685" cy="62801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开屏广告</a:t>
            </a:r>
          </a:p>
        </p:txBody>
      </p:sp>
      <p:sp>
        <p:nvSpPr>
          <p:cNvPr id="20" name="矩形 19">
            <a:extLst>
              <a:ext uri="{FF2B5EF4-FFF2-40B4-BE49-F238E27FC236}">
                <a16:creationId xmlns:a16="http://schemas.microsoft.com/office/drawing/2014/main" xmlns="" id="{FF46960D-0C11-4315-9E28-4B81CB42C036}"/>
              </a:ext>
            </a:extLst>
          </p:cNvPr>
          <p:cNvSpPr/>
          <p:nvPr/>
        </p:nvSpPr>
        <p:spPr>
          <a:xfrm>
            <a:off x="5951431" y="3171004"/>
            <a:ext cx="1416685" cy="628015"/>
          </a:xfrm>
          <a:prstGeom prst="rect">
            <a:avLst/>
          </a:prstGeom>
          <a:solidFill>
            <a:schemeClr val="accent3">
              <a:lumMod val="75000"/>
            </a:schemeClr>
          </a:solid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活动公告</a:t>
            </a:r>
          </a:p>
        </p:txBody>
      </p:sp>
      <p:sp>
        <p:nvSpPr>
          <p:cNvPr id="21" name="矩形 20">
            <a:extLst>
              <a:ext uri="{FF2B5EF4-FFF2-40B4-BE49-F238E27FC236}">
                <a16:creationId xmlns:a16="http://schemas.microsoft.com/office/drawing/2014/main" xmlns="" id="{93C1AC86-C190-4411-9D5B-7DA7234FC054}"/>
              </a:ext>
            </a:extLst>
          </p:cNvPr>
          <p:cNvSpPr/>
          <p:nvPr/>
        </p:nvSpPr>
        <p:spPr>
          <a:xfrm>
            <a:off x="7756101" y="3171004"/>
            <a:ext cx="1416685" cy="628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进入首页</a:t>
            </a:r>
          </a:p>
        </p:txBody>
      </p:sp>
      <p:sp>
        <p:nvSpPr>
          <p:cNvPr id="26" name="文本框 25">
            <a:extLst>
              <a:ext uri="{FF2B5EF4-FFF2-40B4-BE49-F238E27FC236}">
                <a16:creationId xmlns:a16="http://schemas.microsoft.com/office/drawing/2014/main" xmlns="" id="{C2E1B125-8F0D-424D-8242-B60CEE817175}"/>
              </a:ext>
            </a:extLst>
          </p:cNvPr>
          <p:cNvSpPr txBox="1"/>
          <p:nvPr/>
        </p:nvSpPr>
        <p:spPr>
          <a:xfrm>
            <a:off x="604095" y="4324709"/>
            <a:ext cx="6449847" cy="369332"/>
          </a:xfrm>
          <a:prstGeom prst="rect">
            <a:avLst/>
          </a:prstGeom>
          <a:noFill/>
        </p:spPr>
        <p:txBody>
          <a:bodyPr wrap="square" rtlCol="0">
            <a:spAutoFit/>
          </a:bodyPr>
          <a:lstStyle/>
          <a:p>
            <a:r>
              <a:rPr lang="zh-CN" altLang="en-US" dirty="0"/>
              <a:t>过多的判断条件以及随机事件，导致脚本编写复杂， 维护困难</a:t>
            </a:r>
          </a:p>
        </p:txBody>
      </p:sp>
      <p:sp>
        <p:nvSpPr>
          <p:cNvPr id="27" name="文本框 26">
            <a:extLst>
              <a:ext uri="{FF2B5EF4-FFF2-40B4-BE49-F238E27FC236}">
                <a16:creationId xmlns:a16="http://schemas.microsoft.com/office/drawing/2014/main" xmlns="" id="{B00B408C-F6D3-4A8D-92F7-F00CD83896DE}"/>
              </a:ext>
            </a:extLst>
          </p:cNvPr>
          <p:cNvSpPr txBox="1"/>
          <p:nvPr/>
        </p:nvSpPr>
        <p:spPr>
          <a:xfrm>
            <a:off x="604095" y="4909076"/>
            <a:ext cx="6449847" cy="369332"/>
          </a:xfrm>
          <a:prstGeom prst="rect">
            <a:avLst/>
          </a:prstGeom>
          <a:noFill/>
        </p:spPr>
        <p:txBody>
          <a:bodyPr wrap="square" rtlCol="0">
            <a:spAutoFit/>
          </a:bodyPr>
          <a:lstStyle/>
          <a:p>
            <a:r>
              <a:rPr lang="zh-CN" altLang="en-US" dirty="0"/>
              <a:t>脚本越长，错误率越高</a:t>
            </a:r>
          </a:p>
        </p:txBody>
      </p:sp>
    </p:spTree>
    <p:extLst>
      <p:ext uri="{BB962C8B-B14F-4D97-AF65-F5344CB8AC3E}">
        <p14:creationId xmlns:p14="http://schemas.microsoft.com/office/powerpoint/2010/main" val="3772209627"/>
      </p:ext>
    </p:extLst>
  </p:cSld>
  <p:clrMapOvr>
    <a:masterClrMapping/>
  </p:clrMapOvr>
  <p:transition xmlns:p14="http://schemas.microsoft.com/office/powerpoint/2010/main" spd="med"/>
  <p:timing>
    <p:tnLst>
      <p:par>
        <p:cTn xmlns:p14="http://schemas.microsoft.com/office/powerpoint/2010/main" id="1" dur="indefinite" restart="never" nodeType="tmRoot">
          <p:childTnLst>
            <p:par>
              <p:cTn id="2"/>
            </p:par>
            <p:par>
              <p:cTn id="3"/>
            </p:par>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lvl="0">
              <a:defRPr/>
            </a:pPr>
            <a:r>
              <a:rPr lang="en-US" altLang="zh-CN" sz="2000" b="1" dirty="0">
                <a:solidFill>
                  <a:srgbClr val="5B9BD5"/>
                </a:solidFill>
                <a:sym typeface="微软雅黑" panose="020B0503020204020204" pitchFamily="34" charset="-122"/>
              </a:rPr>
              <a:t>PaaS</a:t>
            </a:r>
            <a:r>
              <a:rPr lang="zh-CN" altLang="en-US" sz="2000" b="1" dirty="0">
                <a:solidFill>
                  <a:srgbClr val="5B9BD5"/>
                </a:solidFill>
                <a:sym typeface="微软雅黑" panose="020B0503020204020204" pitchFamily="34" charset="-122"/>
              </a:rPr>
              <a:t>能力示例：智能探索</a:t>
            </a:r>
          </a:p>
        </p:txBody>
      </p:sp>
      <p:pic>
        <p:nvPicPr>
          <p:cNvPr id="15" name="图片 14">
            <a:extLst>
              <a:ext uri="{FF2B5EF4-FFF2-40B4-BE49-F238E27FC236}">
                <a16:creationId xmlns:a16="http://schemas.microsoft.com/office/drawing/2014/main" xmlns="" id="{92303670-7178-425F-8CF3-4361C99BA2D7}"/>
              </a:ext>
            </a:extLst>
          </p:cNvPr>
          <p:cNvPicPr>
            <a:picLocks noChangeAspect="1"/>
          </p:cNvPicPr>
          <p:nvPr/>
        </p:nvPicPr>
        <p:blipFill>
          <a:blip r:embed="rId4"/>
          <a:stretch>
            <a:fillRect/>
          </a:stretch>
        </p:blipFill>
        <p:spPr>
          <a:xfrm>
            <a:off x="441325" y="1699506"/>
            <a:ext cx="6663442" cy="3748186"/>
          </a:xfrm>
          <a:prstGeom prst="rect">
            <a:avLst/>
          </a:prstGeom>
        </p:spPr>
      </p:pic>
      <p:pic>
        <p:nvPicPr>
          <p:cNvPr id="16" name="图片 15">
            <a:extLst>
              <a:ext uri="{FF2B5EF4-FFF2-40B4-BE49-F238E27FC236}">
                <a16:creationId xmlns:a16="http://schemas.microsoft.com/office/drawing/2014/main" xmlns="" id="{CA16D1FE-8F7C-4519-BC92-EFCA56B26106}"/>
              </a:ext>
            </a:extLst>
          </p:cNvPr>
          <p:cNvPicPr>
            <a:picLocks noChangeAspect="1"/>
          </p:cNvPicPr>
          <p:nvPr/>
        </p:nvPicPr>
        <p:blipFill>
          <a:blip r:embed="rId5"/>
          <a:stretch>
            <a:fillRect/>
          </a:stretch>
        </p:blipFill>
        <p:spPr>
          <a:xfrm>
            <a:off x="7104767" y="1986622"/>
            <a:ext cx="3470644" cy="2939295"/>
          </a:xfrm>
          <a:prstGeom prst="rect">
            <a:avLst/>
          </a:prstGeom>
        </p:spPr>
      </p:pic>
      <p:sp>
        <p:nvSpPr>
          <p:cNvPr id="17" name="文本框 16">
            <a:extLst>
              <a:ext uri="{FF2B5EF4-FFF2-40B4-BE49-F238E27FC236}">
                <a16:creationId xmlns:a16="http://schemas.microsoft.com/office/drawing/2014/main" xmlns="" id="{3495DA8C-C169-4392-B6DB-302744FF55A0}"/>
              </a:ext>
            </a:extLst>
          </p:cNvPr>
          <p:cNvSpPr txBox="1"/>
          <p:nvPr/>
        </p:nvSpPr>
        <p:spPr>
          <a:xfrm>
            <a:off x="3284422" y="1412278"/>
            <a:ext cx="3200400" cy="384721"/>
          </a:xfrm>
          <a:prstGeom prst="rect">
            <a:avLst/>
          </a:prstGeom>
          <a:noFill/>
        </p:spPr>
        <p:txBody>
          <a:bodyPr wrap="square" rtlCol="0">
            <a:spAutoFit/>
          </a:bodyPr>
          <a:lstStyle/>
          <a:p>
            <a:r>
              <a:rPr lang="zh-CN" altLang="en-US" dirty="0"/>
              <a:t>相似度匹配</a:t>
            </a:r>
          </a:p>
        </p:txBody>
      </p:sp>
      <p:sp>
        <p:nvSpPr>
          <p:cNvPr id="22" name="文本框 21">
            <a:extLst>
              <a:ext uri="{FF2B5EF4-FFF2-40B4-BE49-F238E27FC236}">
                <a16:creationId xmlns:a16="http://schemas.microsoft.com/office/drawing/2014/main" xmlns="" id="{C397714B-002A-45CC-8007-942330E44F08}"/>
              </a:ext>
            </a:extLst>
          </p:cNvPr>
          <p:cNvSpPr txBox="1"/>
          <p:nvPr/>
        </p:nvSpPr>
        <p:spPr>
          <a:xfrm>
            <a:off x="8015172" y="1507385"/>
            <a:ext cx="3200400" cy="384721"/>
          </a:xfrm>
          <a:prstGeom prst="rect">
            <a:avLst/>
          </a:prstGeom>
          <a:noFill/>
        </p:spPr>
        <p:txBody>
          <a:bodyPr wrap="square" rtlCol="0">
            <a:spAutoFit/>
          </a:bodyPr>
          <a:lstStyle/>
          <a:p>
            <a:r>
              <a:rPr lang="zh-CN" altLang="en-US" dirty="0"/>
              <a:t>异常</a:t>
            </a:r>
            <a:r>
              <a:rPr lang="en-US" altLang="zh-CN" dirty="0"/>
              <a:t>UI</a:t>
            </a:r>
            <a:r>
              <a:rPr lang="zh-CN" altLang="en-US" dirty="0"/>
              <a:t>特征识别</a:t>
            </a:r>
          </a:p>
        </p:txBody>
      </p:sp>
    </p:spTree>
    <p:extLst>
      <p:ext uri="{BB962C8B-B14F-4D97-AF65-F5344CB8AC3E}">
        <p14:creationId xmlns:p14="http://schemas.microsoft.com/office/powerpoint/2010/main" val="477901352"/>
      </p:ext>
    </p:extLst>
  </p:cSld>
  <p:clrMapOvr>
    <a:masterClrMapping/>
  </p:clrMapOvr>
  <p:transition xmlns:p14="http://schemas.microsoft.com/office/powerpoint/2010/main" spd="med"/>
  <p:timing>
    <p:tnLst>
      <p:par>
        <p:cTn xmlns:p14="http://schemas.microsoft.com/office/powerpoint/2010/main" id="1" dur="indefinite" restart="never" nodeType="tmRoot">
          <p:childTnLst>
            <p:par>
              <p:cTn id="2"/>
            </p:par>
            <p:par>
              <p:cTn id="3"/>
            </p:par>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lvl="0">
              <a:defRPr/>
            </a:pPr>
            <a:r>
              <a:rPr lang="en-US" altLang="zh-CN" sz="2000" b="1" dirty="0">
                <a:solidFill>
                  <a:srgbClr val="5B9BD5"/>
                </a:solidFill>
                <a:sym typeface="微软雅黑" panose="020B0503020204020204" pitchFamily="34" charset="-122"/>
              </a:rPr>
              <a:t>PaaS</a:t>
            </a:r>
            <a:r>
              <a:rPr lang="zh-CN" altLang="en-US" sz="2000" b="1" dirty="0">
                <a:solidFill>
                  <a:srgbClr val="5B9BD5"/>
                </a:solidFill>
                <a:sym typeface="微软雅黑" panose="020B0503020204020204" pitchFamily="34" charset="-122"/>
              </a:rPr>
              <a:t>能力示例：智能探索</a:t>
            </a:r>
          </a:p>
        </p:txBody>
      </p:sp>
      <p:sp>
        <p:nvSpPr>
          <p:cNvPr id="15" name="文本框 14">
            <a:extLst>
              <a:ext uri="{FF2B5EF4-FFF2-40B4-BE49-F238E27FC236}">
                <a16:creationId xmlns:a16="http://schemas.microsoft.com/office/drawing/2014/main" xmlns="" id="{E65AC418-8267-4652-AD55-DF0C2BB84855}"/>
              </a:ext>
            </a:extLst>
          </p:cNvPr>
          <p:cNvSpPr txBox="1"/>
          <p:nvPr/>
        </p:nvSpPr>
        <p:spPr>
          <a:xfrm>
            <a:off x="2490952" y="1988403"/>
            <a:ext cx="3200400" cy="369332"/>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录制回放</a:t>
            </a:r>
          </a:p>
        </p:txBody>
      </p:sp>
      <p:sp>
        <p:nvSpPr>
          <p:cNvPr id="16" name="文本框 15">
            <a:extLst>
              <a:ext uri="{FF2B5EF4-FFF2-40B4-BE49-F238E27FC236}">
                <a16:creationId xmlns:a16="http://schemas.microsoft.com/office/drawing/2014/main" xmlns="" id="{645077DD-454E-4850-9E95-2ED30E28CA1A}"/>
              </a:ext>
            </a:extLst>
          </p:cNvPr>
          <p:cNvSpPr txBox="1"/>
          <p:nvPr/>
        </p:nvSpPr>
        <p:spPr>
          <a:xfrm>
            <a:off x="8521700" y="1988403"/>
            <a:ext cx="3200400" cy="369332"/>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AI</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驱动</a:t>
            </a:r>
          </a:p>
        </p:txBody>
      </p:sp>
      <p:sp>
        <p:nvSpPr>
          <p:cNvPr id="17" name="文本框 16">
            <a:extLst>
              <a:ext uri="{FF2B5EF4-FFF2-40B4-BE49-F238E27FC236}">
                <a16:creationId xmlns:a16="http://schemas.microsoft.com/office/drawing/2014/main" xmlns="" id="{CDD71EEC-68AA-4552-9A9A-9D937A95D0F2}"/>
              </a:ext>
            </a:extLst>
          </p:cNvPr>
          <p:cNvSpPr txBox="1"/>
          <p:nvPr/>
        </p:nvSpPr>
        <p:spPr>
          <a:xfrm>
            <a:off x="5361302" y="1406720"/>
            <a:ext cx="2175029" cy="400110"/>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Helvetica"/>
                <a:sym typeface="Helvetica"/>
              </a:rPr>
              <a:t>自动化测试技术</a:t>
            </a:r>
            <a:endParaRPr kumimoji="0" lang="en-US" sz="20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Helvetica"/>
              <a:sym typeface="Helvetica"/>
            </a:endParaRPr>
          </a:p>
        </p:txBody>
      </p:sp>
      <p:pic>
        <p:nvPicPr>
          <p:cNvPr id="2" name="图片 1">
            <a:extLst>
              <a:ext uri="{FF2B5EF4-FFF2-40B4-BE49-F238E27FC236}">
                <a16:creationId xmlns:a16="http://schemas.microsoft.com/office/drawing/2014/main" xmlns="" id="{10E6BAAB-892A-403E-9DA5-07C849EC562D}"/>
              </a:ext>
            </a:extLst>
          </p:cNvPr>
          <p:cNvPicPr>
            <a:picLocks noChangeAspect="1"/>
          </p:cNvPicPr>
          <p:nvPr/>
        </p:nvPicPr>
        <p:blipFill>
          <a:blip r:embed="rId4"/>
          <a:stretch>
            <a:fillRect/>
          </a:stretch>
        </p:blipFill>
        <p:spPr>
          <a:xfrm>
            <a:off x="455612" y="2581147"/>
            <a:ext cx="5494765" cy="3062908"/>
          </a:xfrm>
          <a:prstGeom prst="rect">
            <a:avLst/>
          </a:prstGeom>
        </p:spPr>
      </p:pic>
      <p:pic>
        <p:nvPicPr>
          <p:cNvPr id="3" name="图片 2">
            <a:extLst>
              <a:ext uri="{FF2B5EF4-FFF2-40B4-BE49-F238E27FC236}">
                <a16:creationId xmlns:a16="http://schemas.microsoft.com/office/drawing/2014/main" xmlns="" id="{5559DA61-1B29-4BB4-9316-C71B14DD6347}"/>
              </a:ext>
            </a:extLst>
          </p:cNvPr>
          <p:cNvPicPr>
            <a:picLocks noChangeAspect="1"/>
          </p:cNvPicPr>
          <p:nvPr/>
        </p:nvPicPr>
        <p:blipFill>
          <a:blip r:embed="rId5"/>
          <a:stretch>
            <a:fillRect/>
          </a:stretch>
        </p:blipFill>
        <p:spPr>
          <a:xfrm>
            <a:off x="6309384" y="2581147"/>
            <a:ext cx="5427003" cy="2932332"/>
          </a:xfrm>
          <a:prstGeom prst="rect">
            <a:avLst/>
          </a:prstGeom>
        </p:spPr>
      </p:pic>
    </p:spTree>
    <p:extLst>
      <p:ext uri="{BB962C8B-B14F-4D97-AF65-F5344CB8AC3E}">
        <p14:creationId xmlns:p14="http://schemas.microsoft.com/office/powerpoint/2010/main" val="2630263440"/>
      </p:ext>
    </p:extLst>
  </p:cSld>
  <p:clrMapOvr>
    <a:masterClrMapping/>
  </p:clrMapOvr>
  <p:transition xmlns:p14="http://schemas.microsoft.com/office/powerpoint/2010/main" spd="med"/>
  <p:timing>
    <p:tnLst>
      <p:par>
        <p:cTn xmlns:p14="http://schemas.microsoft.com/office/powerpoint/2010/main" id="1" dur="indefinite" restart="never" nodeType="tmRoot">
          <p:childTnLst>
            <p:par>
              <p:cTn id="2"/>
            </p:par>
            <p:par>
              <p:cTn id="3"/>
            </p:par>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29" name="标题">
            <a:extLst>
              <a:ext uri="{FF2B5EF4-FFF2-40B4-BE49-F238E27FC236}">
                <a16:creationId xmlns:a16="http://schemas.microsoft.com/office/drawing/2014/main" xmlns="" id="{7DB9E4E2-1784-42C5-A1D3-4807E4C0C51C}"/>
              </a:ext>
            </a:extLst>
          </p:cNvPr>
          <p:cNvSpPr/>
          <p:nvPr/>
        </p:nvSpPr>
        <p:spPr>
          <a:xfrm>
            <a:off x="0" y="3039148"/>
            <a:ext cx="12192001" cy="779703"/>
          </a:xfrm>
          <a:prstGeom prst="rect">
            <a:avLst/>
          </a:prstGeom>
          <a:solidFill>
            <a:srgbClr val="A7A7A7"/>
          </a:solidFill>
          <a:ln w="12700">
            <a:miter lim="400000"/>
          </a:ln>
          <a:extLst>
            <a:ext uri="{C572A759-6A51-4108-AA02-DFA0A04FC94B}">
              <ma14:wrappingTextBoxFlag xmlns:ma14="http://schemas.microsoft.com/office/mac/drawingml/2011/main" val="1"/>
            </a:ext>
          </a:extLst>
        </p:spPr>
        <p:txBody>
          <a:bodyPr lIns="60959" tIns="60959" rIns="60959" bIns="60959" anchor="ctr"/>
          <a:lstStyle>
            <a:lvl1pPr algn="ctr" defTabSz="914377">
              <a:defRPr sz="4200">
                <a:solidFill>
                  <a:srgbClr val="FFFFFF"/>
                </a:solidFill>
                <a:latin typeface="DFPZongYiW9-GB"/>
                <a:ea typeface="DFPZongYiW9-GB"/>
                <a:cs typeface="DFPZongYiW9-GB"/>
                <a:sym typeface="DFPZongYiW9-GB"/>
              </a:defRPr>
            </a:lvl1pPr>
          </a:lstStyle>
          <a:p>
            <a:pPr lvl="0" hangingPunct="0">
              <a:defRPr/>
            </a:pPr>
            <a:r>
              <a:rPr lang="zh-CN" altLang="en-US" kern="0" dirty="0">
                <a:latin typeface="微软雅黑" panose="020B0503020204020204" pitchFamily="34" charset="-122"/>
                <a:ea typeface="微软雅黑" panose="020B0503020204020204" pitchFamily="34" charset="-122"/>
              </a:rPr>
              <a:t>服务能力输出</a:t>
            </a:r>
            <a:endParaRPr lang="en-US" altLang="zh-CN"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880011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 name="幻灯片编号"/>
          <p:cNvSpPr txBox="1">
            <a:spLocks noGrp="1"/>
          </p:cNvSpPr>
          <p:nvPr>
            <p:ph type="sldNum" sz="quarter" idx="4294967295"/>
          </p:nvPr>
        </p:nvSpPr>
        <p:spPr>
          <a:xfrm>
            <a:off x="11172422" y="6404292"/>
            <a:ext cx="181378" cy="269237"/>
          </a:xfrm>
          <a:prstGeom prst="rect">
            <a:avLst/>
          </a:prstGeom>
          <a:extLst>
            <a:ext uri="{C572A759-6A51-4108-AA02-DFA0A04FC94B}">
              <ma14:wrappingTextBoxFlag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pic>
        <p:nvPicPr>
          <p:cNvPr id="200" name="图像" descr="图像"/>
          <p:cNvPicPr>
            <a:picLocks noChangeAspect="1"/>
          </p:cNvPicPr>
          <p:nvPr/>
        </p:nvPicPr>
        <p:blipFill>
          <a:blip r:embed="rId3">
            <a:extLst/>
          </a:blip>
          <a:stretch>
            <a:fillRect/>
          </a:stretch>
        </p:blipFill>
        <p:spPr>
          <a:xfrm>
            <a:off x="10282766" y="6362700"/>
            <a:ext cx="1744511" cy="317184"/>
          </a:xfrm>
          <a:prstGeom prst="rect">
            <a:avLst/>
          </a:prstGeom>
          <a:ln w="12700">
            <a:miter lim="400000"/>
          </a:ln>
        </p:spPr>
      </p:pic>
      <p:pic>
        <p:nvPicPr>
          <p:cNvPr id="201" name="图像" descr="图像"/>
          <p:cNvPicPr>
            <a:picLocks noChangeAspect="1"/>
          </p:cNvPicPr>
          <p:nvPr/>
        </p:nvPicPr>
        <p:blipFill>
          <a:blip r:embed="rId4">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grpSp>
        <p:nvGrpSpPr>
          <p:cNvPr id="14" name="组合 13">
            <a:extLst>
              <a:ext uri="{FF2B5EF4-FFF2-40B4-BE49-F238E27FC236}">
                <a16:creationId xmlns:a16="http://schemas.microsoft.com/office/drawing/2014/main" xmlns="" id="{CE916F3C-7994-4FB1-9C7E-30AF45CF10A2}"/>
              </a:ext>
            </a:extLst>
          </p:cNvPr>
          <p:cNvGrpSpPr/>
          <p:nvPr/>
        </p:nvGrpSpPr>
        <p:grpSpPr>
          <a:xfrm>
            <a:off x="524939" y="1045576"/>
            <a:ext cx="11113545" cy="5272959"/>
            <a:chOff x="515830" y="1146962"/>
            <a:chExt cx="11113545" cy="5272959"/>
          </a:xfrm>
        </p:grpSpPr>
        <p:grpSp>
          <p:nvGrpSpPr>
            <p:cNvPr id="15" name="组合 14">
              <a:extLst>
                <a:ext uri="{FF2B5EF4-FFF2-40B4-BE49-F238E27FC236}">
                  <a16:creationId xmlns:a16="http://schemas.microsoft.com/office/drawing/2014/main" xmlns="" id="{A18A3F36-3761-4253-ACE6-D6ABBA4E04B2}"/>
                </a:ext>
              </a:extLst>
            </p:cNvPr>
            <p:cNvGrpSpPr/>
            <p:nvPr/>
          </p:nvGrpSpPr>
          <p:grpSpPr>
            <a:xfrm>
              <a:off x="515830" y="1146962"/>
              <a:ext cx="11113545" cy="1246292"/>
              <a:chOff x="621254" y="1244600"/>
              <a:chExt cx="11113545" cy="1826417"/>
            </a:xfrm>
          </p:grpSpPr>
          <p:sp>
            <p:nvSpPr>
              <p:cNvPr id="44" name="矩形 43">
                <a:extLst>
                  <a:ext uri="{FF2B5EF4-FFF2-40B4-BE49-F238E27FC236}">
                    <a16:creationId xmlns:a16="http://schemas.microsoft.com/office/drawing/2014/main" xmlns="" id="{ED11FCDF-2460-4A39-A82D-B418C9F50432}"/>
                  </a:ext>
                </a:extLst>
              </p:cNvPr>
              <p:cNvSpPr/>
              <p:nvPr/>
            </p:nvSpPr>
            <p:spPr>
              <a:xfrm>
                <a:off x="621254" y="1244600"/>
                <a:ext cx="11113545" cy="1826417"/>
              </a:xfrm>
              <a:prstGeom prst="rect">
                <a:avLst/>
              </a:prstGeom>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5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45" name="矩形 44">
                <a:extLst>
                  <a:ext uri="{FF2B5EF4-FFF2-40B4-BE49-F238E27FC236}">
                    <a16:creationId xmlns:a16="http://schemas.microsoft.com/office/drawing/2014/main" xmlns="" id="{835E169B-1084-4514-873A-B39E7F019AC5}"/>
                  </a:ext>
                </a:extLst>
              </p:cNvPr>
              <p:cNvSpPr/>
              <p:nvPr/>
            </p:nvSpPr>
            <p:spPr>
              <a:xfrm>
                <a:off x="2027415" y="1363398"/>
                <a:ext cx="1674626"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46" name="矩形 45">
                <a:extLst>
                  <a:ext uri="{FF2B5EF4-FFF2-40B4-BE49-F238E27FC236}">
                    <a16:creationId xmlns:a16="http://schemas.microsoft.com/office/drawing/2014/main" xmlns="" id="{E52A2CB9-2BBD-41BF-8963-DC74C6A9C799}"/>
                  </a:ext>
                </a:extLst>
              </p:cNvPr>
              <p:cNvSpPr/>
              <p:nvPr/>
            </p:nvSpPr>
            <p:spPr>
              <a:xfrm>
                <a:off x="716799" y="1548901"/>
                <a:ext cx="1322233" cy="1154100"/>
              </a:xfrm>
              <a:prstGeom prst="rect">
                <a:avLst/>
              </a:prstGeom>
            </p:spPr>
            <p:txBody>
              <a:bodyPr wrap="squar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Helvetica"/>
                    <a:sym typeface="Helvetica"/>
                  </a:rPr>
                  <a:t>兼容</a:t>
                </a: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Helvetica"/>
                    <a:sym typeface="Helvetica"/>
                  </a:rPr>
                  <a:t>&amp;</a:t>
                </a: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Helvetica"/>
                    <a:sym typeface="Helvetica"/>
                  </a:rPr>
                  <a:t>功能用例测试</a:t>
                </a:r>
              </a:p>
            </p:txBody>
          </p:sp>
          <p:sp>
            <p:nvSpPr>
              <p:cNvPr id="47" name="文本框 25">
                <a:extLst>
                  <a:ext uri="{FF2B5EF4-FFF2-40B4-BE49-F238E27FC236}">
                    <a16:creationId xmlns:a16="http://schemas.microsoft.com/office/drawing/2014/main" xmlns="" id="{D42EB23B-E004-4F25-B23C-F0450993872E}"/>
                  </a:ext>
                </a:extLst>
              </p:cNvPr>
              <p:cNvSpPr txBox="1"/>
              <p:nvPr/>
            </p:nvSpPr>
            <p:spPr>
              <a:xfrm>
                <a:off x="2152744" y="2010251"/>
                <a:ext cx="1451736"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安装，</a:t>
                </a: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5</a:t>
                </a: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分钟</a:t>
                </a: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monkey</a:t>
                </a: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，卸载的自动化兼容测试</a:t>
                </a:r>
                <a:endPar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48" name="矩形 47">
                <a:extLst>
                  <a:ext uri="{FF2B5EF4-FFF2-40B4-BE49-F238E27FC236}">
                    <a16:creationId xmlns:a16="http://schemas.microsoft.com/office/drawing/2014/main" xmlns="" id="{2D39C713-29D5-4A95-A3FE-08B1A5C108C5}"/>
                  </a:ext>
                </a:extLst>
              </p:cNvPr>
              <p:cNvSpPr/>
              <p:nvPr/>
            </p:nvSpPr>
            <p:spPr>
              <a:xfrm>
                <a:off x="2097658" y="1443431"/>
                <a:ext cx="1031051" cy="463633"/>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标准兼容测试</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49" name="矩形 48">
                <a:extLst>
                  <a:ext uri="{FF2B5EF4-FFF2-40B4-BE49-F238E27FC236}">
                    <a16:creationId xmlns:a16="http://schemas.microsoft.com/office/drawing/2014/main" xmlns="" id="{AC83285D-3563-4153-B661-DBDA312B42FB}"/>
                  </a:ext>
                </a:extLst>
              </p:cNvPr>
              <p:cNvSpPr/>
              <p:nvPr/>
            </p:nvSpPr>
            <p:spPr>
              <a:xfrm>
                <a:off x="3781746" y="1341712"/>
                <a:ext cx="1809845"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50" name="文本框 28">
                <a:extLst>
                  <a:ext uri="{FF2B5EF4-FFF2-40B4-BE49-F238E27FC236}">
                    <a16:creationId xmlns:a16="http://schemas.microsoft.com/office/drawing/2014/main" xmlns="" id="{53BA809E-3457-49D2-A2B5-69CFC58147B8}"/>
                  </a:ext>
                </a:extLst>
              </p:cNvPr>
              <p:cNvSpPr txBox="1"/>
              <p:nvPr/>
            </p:nvSpPr>
            <p:spPr>
              <a:xfrm>
                <a:off x="3931564" y="2006942"/>
                <a:ext cx="1572487"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10-15</a:t>
                </a: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分钟定制脚本，热门</a:t>
                </a: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300</a:t>
                </a: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款机型测试</a:t>
                </a:r>
                <a:endPar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51" name="矩形 50">
                <a:extLst>
                  <a:ext uri="{FF2B5EF4-FFF2-40B4-BE49-F238E27FC236}">
                    <a16:creationId xmlns:a16="http://schemas.microsoft.com/office/drawing/2014/main" xmlns="" id="{D11B5ED5-CB16-4B4A-8896-00BE97DC6B69}"/>
                  </a:ext>
                </a:extLst>
              </p:cNvPr>
              <p:cNvSpPr/>
              <p:nvPr/>
            </p:nvSpPr>
            <p:spPr>
              <a:xfrm>
                <a:off x="3845415" y="1460605"/>
                <a:ext cx="1031051" cy="463633"/>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深度兼容测试</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52" name="矩形 51">
                <a:extLst>
                  <a:ext uri="{FF2B5EF4-FFF2-40B4-BE49-F238E27FC236}">
                    <a16:creationId xmlns:a16="http://schemas.microsoft.com/office/drawing/2014/main" xmlns="" id="{BEEF494A-D6DD-4FA6-B687-E089EBCD2110}"/>
                  </a:ext>
                </a:extLst>
              </p:cNvPr>
              <p:cNvSpPr/>
              <p:nvPr/>
            </p:nvSpPr>
            <p:spPr>
              <a:xfrm>
                <a:off x="5694314" y="1341712"/>
                <a:ext cx="1997243"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53" name="文本框 31">
                <a:extLst>
                  <a:ext uri="{FF2B5EF4-FFF2-40B4-BE49-F238E27FC236}">
                    <a16:creationId xmlns:a16="http://schemas.microsoft.com/office/drawing/2014/main" xmlns="" id="{756EF0EB-D8C3-4470-A7D1-CAE024C7D83B}"/>
                  </a:ext>
                </a:extLst>
              </p:cNvPr>
              <p:cNvSpPr txBox="1"/>
              <p:nvPr/>
            </p:nvSpPr>
            <p:spPr>
              <a:xfrm>
                <a:off x="5833975" y="2024888"/>
                <a:ext cx="1687858"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20-50</a:t>
                </a: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分钟用例时长，专家人工操作，热门</a:t>
                </a: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100</a:t>
                </a: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款机型测试</a:t>
                </a:r>
                <a:endPar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54" name="矩形 53">
                <a:extLst>
                  <a:ext uri="{FF2B5EF4-FFF2-40B4-BE49-F238E27FC236}">
                    <a16:creationId xmlns:a16="http://schemas.microsoft.com/office/drawing/2014/main" xmlns="" id="{EF9F6197-FD8E-4F45-8F90-E81DD783F26E}"/>
                  </a:ext>
                </a:extLst>
              </p:cNvPr>
              <p:cNvSpPr/>
              <p:nvPr/>
            </p:nvSpPr>
            <p:spPr>
              <a:xfrm>
                <a:off x="5746731" y="1456353"/>
                <a:ext cx="1031051" cy="463633"/>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专家兼容测试</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55" name="矩形 54">
                <a:extLst>
                  <a:ext uri="{FF2B5EF4-FFF2-40B4-BE49-F238E27FC236}">
                    <a16:creationId xmlns:a16="http://schemas.microsoft.com/office/drawing/2014/main" xmlns="" id="{D23A8836-FF66-42BB-9810-9BD3189746FE}"/>
                  </a:ext>
                </a:extLst>
              </p:cNvPr>
              <p:cNvSpPr/>
              <p:nvPr/>
            </p:nvSpPr>
            <p:spPr>
              <a:xfrm>
                <a:off x="7757346" y="1341710"/>
                <a:ext cx="2129100"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56" name="文本框 34">
                <a:extLst>
                  <a:ext uri="{FF2B5EF4-FFF2-40B4-BE49-F238E27FC236}">
                    <a16:creationId xmlns:a16="http://schemas.microsoft.com/office/drawing/2014/main" xmlns="" id="{58DF0A68-D86F-4124-8FA6-60DDE8C3955B}"/>
                  </a:ext>
                </a:extLst>
              </p:cNvPr>
              <p:cNvSpPr txBox="1"/>
              <p:nvPr/>
            </p:nvSpPr>
            <p:spPr>
              <a:xfrm>
                <a:off x="7911779" y="2029295"/>
                <a:ext cx="1835040"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提供线上真机，帮助用户线上调试，支持弱网络、耗电量测试</a:t>
                </a:r>
                <a:endPar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57" name="矩形 56">
                <a:extLst>
                  <a:ext uri="{FF2B5EF4-FFF2-40B4-BE49-F238E27FC236}">
                    <a16:creationId xmlns:a16="http://schemas.microsoft.com/office/drawing/2014/main" xmlns="" id="{4A5B1B20-A3E3-464C-8FD0-8EF0EEFEE89A}"/>
                  </a:ext>
                </a:extLst>
              </p:cNvPr>
              <p:cNvSpPr/>
              <p:nvPr/>
            </p:nvSpPr>
            <p:spPr>
              <a:xfrm>
                <a:off x="7865247" y="1482697"/>
                <a:ext cx="607859" cy="463633"/>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云真机</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58" name="矩形 57">
                <a:extLst>
                  <a:ext uri="{FF2B5EF4-FFF2-40B4-BE49-F238E27FC236}">
                    <a16:creationId xmlns:a16="http://schemas.microsoft.com/office/drawing/2014/main" xmlns="" id="{68DE5D6C-ED76-4394-ACED-61AFDC273D2E}"/>
                  </a:ext>
                </a:extLst>
              </p:cNvPr>
              <p:cNvSpPr/>
              <p:nvPr/>
            </p:nvSpPr>
            <p:spPr>
              <a:xfrm>
                <a:off x="9952235" y="1341709"/>
                <a:ext cx="1642456"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59" name="文本框 67">
                <a:extLst>
                  <a:ext uri="{FF2B5EF4-FFF2-40B4-BE49-F238E27FC236}">
                    <a16:creationId xmlns:a16="http://schemas.microsoft.com/office/drawing/2014/main" xmlns="" id="{F49DF747-5776-4ABA-A2C9-8A2CA834917D}"/>
                  </a:ext>
                </a:extLst>
              </p:cNvPr>
              <p:cNvSpPr txBox="1"/>
              <p:nvPr/>
            </p:nvSpPr>
            <p:spPr>
              <a:xfrm>
                <a:off x="10085832" y="2045998"/>
                <a:ext cx="1381859"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专家定制用例，覆盖应用功能点</a:t>
                </a:r>
                <a:endPar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60" name="矩形 59">
                <a:extLst>
                  <a:ext uri="{FF2B5EF4-FFF2-40B4-BE49-F238E27FC236}">
                    <a16:creationId xmlns:a16="http://schemas.microsoft.com/office/drawing/2014/main" xmlns="" id="{BD77C46E-6058-4D5A-A526-992D16CB457B}"/>
                  </a:ext>
                </a:extLst>
              </p:cNvPr>
              <p:cNvSpPr/>
              <p:nvPr/>
            </p:nvSpPr>
            <p:spPr>
              <a:xfrm>
                <a:off x="10019855" y="1466037"/>
                <a:ext cx="1031051" cy="463633"/>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功能用例测试</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grpSp>
        <p:grpSp>
          <p:nvGrpSpPr>
            <p:cNvPr id="16" name="组合 15">
              <a:extLst>
                <a:ext uri="{FF2B5EF4-FFF2-40B4-BE49-F238E27FC236}">
                  <a16:creationId xmlns:a16="http://schemas.microsoft.com/office/drawing/2014/main" xmlns="" id="{F2A61021-6E2C-40DD-887D-0AD698088176}"/>
                </a:ext>
              </a:extLst>
            </p:cNvPr>
            <p:cNvGrpSpPr/>
            <p:nvPr/>
          </p:nvGrpSpPr>
          <p:grpSpPr>
            <a:xfrm>
              <a:off x="515830" y="2500474"/>
              <a:ext cx="11113545" cy="1246292"/>
              <a:chOff x="621254" y="1244600"/>
              <a:chExt cx="11113545" cy="1826417"/>
            </a:xfrm>
          </p:grpSpPr>
          <p:sp>
            <p:nvSpPr>
              <p:cNvPr id="33" name="矩形 32">
                <a:extLst>
                  <a:ext uri="{FF2B5EF4-FFF2-40B4-BE49-F238E27FC236}">
                    <a16:creationId xmlns:a16="http://schemas.microsoft.com/office/drawing/2014/main" xmlns="" id="{E9DD5C64-AFEE-4652-B070-731925E03687}"/>
                  </a:ext>
                </a:extLst>
              </p:cNvPr>
              <p:cNvSpPr/>
              <p:nvPr/>
            </p:nvSpPr>
            <p:spPr>
              <a:xfrm>
                <a:off x="621254" y="1244600"/>
                <a:ext cx="11113545" cy="1826417"/>
              </a:xfrm>
              <a:prstGeom prst="rect">
                <a:avLst/>
              </a:prstGeom>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5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34" name="矩形 33">
                <a:extLst>
                  <a:ext uri="{FF2B5EF4-FFF2-40B4-BE49-F238E27FC236}">
                    <a16:creationId xmlns:a16="http://schemas.microsoft.com/office/drawing/2014/main" xmlns="" id="{8547E70F-82BE-4A00-AF0C-83F5CEF65FB8}"/>
                  </a:ext>
                </a:extLst>
              </p:cNvPr>
              <p:cNvSpPr/>
              <p:nvPr/>
            </p:nvSpPr>
            <p:spPr>
              <a:xfrm>
                <a:off x="5718975" y="1341712"/>
                <a:ext cx="1972582"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35" name="矩形 34">
                <a:extLst>
                  <a:ext uri="{FF2B5EF4-FFF2-40B4-BE49-F238E27FC236}">
                    <a16:creationId xmlns:a16="http://schemas.microsoft.com/office/drawing/2014/main" xmlns="" id="{2C9E786B-FBBA-49E7-84B6-2B04C7FC636C}"/>
                  </a:ext>
                </a:extLst>
              </p:cNvPr>
              <p:cNvSpPr/>
              <p:nvPr/>
            </p:nvSpPr>
            <p:spPr>
              <a:xfrm>
                <a:off x="716799" y="1771392"/>
                <a:ext cx="1322233" cy="612851"/>
              </a:xfrm>
              <a:prstGeom prst="rect">
                <a:avLst/>
              </a:prstGeom>
            </p:spPr>
            <p:txBody>
              <a:bodyPr wrap="squar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Helvetica"/>
                    <a:sym typeface="Helvetica"/>
                  </a:rPr>
                  <a:t>性能测试</a:t>
                </a:r>
              </a:p>
            </p:txBody>
          </p:sp>
          <p:sp>
            <p:nvSpPr>
              <p:cNvPr id="36" name="文本框 73">
                <a:extLst>
                  <a:ext uri="{FF2B5EF4-FFF2-40B4-BE49-F238E27FC236}">
                    <a16:creationId xmlns:a16="http://schemas.microsoft.com/office/drawing/2014/main" xmlns="" id="{55075A2C-3FFA-4430-831B-78720F397490}"/>
                  </a:ext>
                </a:extLst>
              </p:cNvPr>
              <p:cNvSpPr txBox="1"/>
              <p:nvPr/>
            </p:nvSpPr>
            <p:spPr>
              <a:xfrm>
                <a:off x="5895373" y="1988565"/>
                <a:ext cx="1451736"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根据客户需求设计客户端性能测试方案、产出报告</a:t>
                </a:r>
                <a:endPar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37" name="矩形 36">
                <a:extLst>
                  <a:ext uri="{FF2B5EF4-FFF2-40B4-BE49-F238E27FC236}">
                    <a16:creationId xmlns:a16="http://schemas.microsoft.com/office/drawing/2014/main" xmlns="" id="{53D55F31-08FF-49C0-BFD5-E53A80204EBD}"/>
                  </a:ext>
                </a:extLst>
              </p:cNvPr>
              <p:cNvSpPr/>
              <p:nvPr/>
            </p:nvSpPr>
            <p:spPr>
              <a:xfrm>
                <a:off x="5840287" y="1421744"/>
                <a:ext cx="1172116" cy="463633"/>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客户端性能测试</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38" name="矩形 37">
                <a:extLst>
                  <a:ext uri="{FF2B5EF4-FFF2-40B4-BE49-F238E27FC236}">
                    <a16:creationId xmlns:a16="http://schemas.microsoft.com/office/drawing/2014/main" xmlns="" id="{075F7853-0303-432D-9983-0778DD09B36C}"/>
                  </a:ext>
                </a:extLst>
              </p:cNvPr>
              <p:cNvSpPr/>
              <p:nvPr/>
            </p:nvSpPr>
            <p:spPr>
              <a:xfrm>
                <a:off x="3781746" y="1341712"/>
                <a:ext cx="1809845"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39" name="文本框 76">
                <a:extLst>
                  <a:ext uri="{FF2B5EF4-FFF2-40B4-BE49-F238E27FC236}">
                    <a16:creationId xmlns:a16="http://schemas.microsoft.com/office/drawing/2014/main" xmlns="" id="{9C015742-90F1-42EB-AD7C-AE966569FDBC}"/>
                  </a:ext>
                </a:extLst>
              </p:cNvPr>
              <p:cNvSpPr txBox="1"/>
              <p:nvPr/>
            </p:nvSpPr>
            <p:spPr>
              <a:xfrm>
                <a:off x="3931564" y="2006942"/>
                <a:ext cx="1572487"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根据客户需求设计服务器性能测试方案、产出报告</a:t>
                </a:r>
                <a:endPar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40" name="矩形 39">
                <a:extLst>
                  <a:ext uri="{FF2B5EF4-FFF2-40B4-BE49-F238E27FC236}">
                    <a16:creationId xmlns:a16="http://schemas.microsoft.com/office/drawing/2014/main" xmlns="" id="{B0E0AF24-FC71-40B7-8135-082EE5739E1E}"/>
                  </a:ext>
                </a:extLst>
              </p:cNvPr>
              <p:cNvSpPr/>
              <p:nvPr/>
            </p:nvSpPr>
            <p:spPr>
              <a:xfrm>
                <a:off x="3845415" y="1460605"/>
                <a:ext cx="1454244" cy="463633"/>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服务器深度性能测试</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41" name="矩形 40">
                <a:extLst>
                  <a:ext uri="{FF2B5EF4-FFF2-40B4-BE49-F238E27FC236}">
                    <a16:creationId xmlns:a16="http://schemas.microsoft.com/office/drawing/2014/main" xmlns="" id="{3038D985-51C2-438A-B92D-CFD91F684DCB}"/>
                  </a:ext>
                </a:extLst>
              </p:cNvPr>
              <p:cNvSpPr/>
              <p:nvPr/>
            </p:nvSpPr>
            <p:spPr>
              <a:xfrm>
                <a:off x="1989096" y="1341712"/>
                <a:ext cx="1712945"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42" name="文本框 76">
                <a:extLst>
                  <a:ext uri="{FF2B5EF4-FFF2-40B4-BE49-F238E27FC236}">
                    <a16:creationId xmlns:a16="http://schemas.microsoft.com/office/drawing/2014/main" xmlns="" id="{7874B1B2-0DB9-402F-9F10-1D43227D7E0B}"/>
                  </a:ext>
                </a:extLst>
              </p:cNvPr>
              <p:cNvSpPr txBox="1"/>
              <p:nvPr/>
            </p:nvSpPr>
            <p:spPr>
              <a:xfrm>
                <a:off x="2138914" y="2006942"/>
                <a:ext cx="1488295"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10W</a:t>
                </a: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压力随起随用</a:t>
                </a:r>
                <a:endPar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0" marR="0" lvl="0" indent="0" algn="l" defTabSz="914400" rtl="0" eaLnBrk="1" fontAlgn="auto" latinLnBrk="0" hangingPunct="0">
                  <a:lnSpc>
                    <a:spcPct val="15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1</a:t>
                </a: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分钟发起测试</a:t>
                </a:r>
                <a:endPar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43" name="矩形 42">
                <a:extLst>
                  <a:ext uri="{FF2B5EF4-FFF2-40B4-BE49-F238E27FC236}">
                    <a16:creationId xmlns:a16="http://schemas.microsoft.com/office/drawing/2014/main" xmlns="" id="{8E147659-63D8-4E29-AFFB-7D62FA7698CA}"/>
                  </a:ext>
                </a:extLst>
              </p:cNvPr>
              <p:cNvSpPr/>
              <p:nvPr/>
            </p:nvSpPr>
            <p:spPr>
              <a:xfrm>
                <a:off x="2052765" y="1460605"/>
                <a:ext cx="1549621" cy="463633"/>
              </a:xfrm>
              <a:prstGeom prst="rect">
                <a:avLst/>
              </a:prstGeom>
            </p:spPr>
            <p:txBody>
              <a:bodyPr wrap="squar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服务器自助性能测试</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grpSp>
        <p:sp>
          <p:nvSpPr>
            <p:cNvPr id="17" name="矩形 16">
              <a:extLst>
                <a:ext uri="{FF2B5EF4-FFF2-40B4-BE49-F238E27FC236}">
                  <a16:creationId xmlns:a16="http://schemas.microsoft.com/office/drawing/2014/main" xmlns="" id="{D4DAB2E8-D4D9-44DF-89A4-08BED2BE9772}"/>
                </a:ext>
              </a:extLst>
            </p:cNvPr>
            <p:cNvSpPr/>
            <p:nvPr/>
          </p:nvSpPr>
          <p:spPr>
            <a:xfrm>
              <a:off x="611375" y="4213453"/>
              <a:ext cx="1322233" cy="418191"/>
            </a:xfrm>
            <a:prstGeom prst="rect">
              <a:avLst/>
            </a:prstGeom>
          </p:spPr>
          <p:txBody>
            <a:bodyPr wrap="squar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安全测试</a:t>
              </a:r>
            </a:p>
          </p:txBody>
        </p:sp>
        <p:grpSp>
          <p:nvGrpSpPr>
            <p:cNvPr id="18" name="组合 17">
              <a:extLst>
                <a:ext uri="{FF2B5EF4-FFF2-40B4-BE49-F238E27FC236}">
                  <a16:creationId xmlns:a16="http://schemas.microsoft.com/office/drawing/2014/main" xmlns="" id="{1F78DF6A-C74B-4B61-B57E-8306F0908259}"/>
                </a:ext>
              </a:extLst>
            </p:cNvPr>
            <p:cNvGrpSpPr/>
            <p:nvPr/>
          </p:nvGrpSpPr>
          <p:grpSpPr>
            <a:xfrm>
              <a:off x="515830" y="5173629"/>
              <a:ext cx="11113545" cy="1246292"/>
              <a:chOff x="621254" y="1244600"/>
              <a:chExt cx="11113545" cy="1826417"/>
            </a:xfrm>
          </p:grpSpPr>
          <p:sp>
            <p:nvSpPr>
              <p:cNvPr id="25" name="矩形 24">
                <a:extLst>
                  <a:ext uri="{FF2B5EF4-FFF2-40B4-BE49-F238E27FC236}">
                    <a16:creationId xmlns:a16="http://schemas.microsoft.com/office/drawing/2014/main" xmlns="" id="{73CFC152-1B84-41EA-BC37-D3A9B7E7C6A9}"/>
                  </a:ext>
                </a:extLst>
              </p:cNvPr>
              <p:cNvSpPr/>
              <p:nvPr/>
            </p:nvSpPr>
            <p:spPr>
              <a:xfrm>
                <a:off x="621254" y="1244600"/>
                <a:ext cx="11113545" cy="1826417"/>
              </a:xfrm>
              <a:prstGeom prst="rect">
                <a:avLst/>
              </a:prstGeom>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5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26" name="矩形 25">
                <a:extLst>
                  <a:ext uri="{FF2B5EF4-FFF2-40B4-BE49-F238E27FC236}">
                    <a16:creationId xmlns:a16="http://schemas.microsoft.com/office/drawing/2014/main" xmlns="" id="{6D551295-9614-43B7-A27C-44D5EFAA944E}"/>
                  </a:ext>
                </a:extLst>
              </p:cNvPr>
              <p:cNvSpPr/>
              <p:nvPr/>
            </p:nvSpPr>
            <p:spPr>
              <a:xfrm>
                <a:off x="2027415" y="1363398"/>
                <a:ext cx="1674626"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27" name="矩形 26">
                <a:extLst>
                  <a:ext uri="{FF2B5EF4-FFF2-40B4-BE49-F238E27FC236}">
                    <a16:creationId xmlns:a16="http://schemas.microsoft.com/office/drawing/2014/main" xmlns="" id="{96BB4767-F5AD-4E0D-A088-E8DFB702FA3A}"/>
                  </a:ext>
                </a:extLst>
              </p:cNvPr>
              <p:cNvSpPr/>
              <p:nvPr/>
            </p:nvSpPr>
            <p:spPr>
              <a:xfrm>
                <a:off x="716799" y="1771392"/>
                <a:ext cx="1322233" cy="612851"/>
              </a:xfrm>
              <a:prstGeom prst="rect">
                <a:avLst/>
              </a:prstGeom>
            </p:spPr>
            <p:txBody>
              <a:bodyPr wrap="squar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Helvetica"/>
                    <a:sym typeface="Helvetica"/>
                  </a:rPr>
                  <a:t>舆情分析</a:t>
                </a:r>
              </a:p>
            </p:txBody>
          </p:sp>
          <p:sp>
            <p:nvSpPr>
              <p:cNvPr id="28" name="文本框 108">
                <a:extLst>
                  <a:ext uri="{FF2B5EF4-FFF2-40B4-BE49-F238E27FC236}">
                    <a16:creationId xmlns:a16="http://schemas.microsoft.com/office/drawing/2014/main" xmlns="" id="{C6E5A68B-956A-442D-93D8-AA3F44D33D20}"/>
                  </a:ext>
                </a:extLst>
              </p:cNvPr>
              <p:cNvSpPr txBox="1"/>
              <p:nvPr/>
            </p:nvSpPr>
            <p:spPr>
              <a:xfrm>
                <a:off x="2152744" y="2010251"/>
                <a:ext cx="1451736"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数据源广，涵盖主流新闻渠道及应用市场</a:t>
                </a:r>
              </a:p>
            </p:txBody>
          </p:sp>
          <p:sp>
            <p:nvSpPr>
              <p:cNvPr id="29" name="矩形 28">
                <a:extLst>
                  <a:ext uri="{FF2B5EF4-FFF2-40B4-BE49-F238E27FC236}">
                    <a16:creationId xmlns:a16="http://schemas.microsoft.com/office/drawing/2014/main" xmlns="" id="{1EFB0B35-7B2D-4DC5-8D10-55A0C3A8AB49}"/>
                  </a:ext>
                </a:extLst>
              </p:cNvPr>
              <p:cNvSpPr/>
              <p:nvPr/>
            </p:nvSpPr>
            <p:spPr>
              <a:xfrm>
                <a:off x="2097658" y="1443431"/>
                <a:ext cx="748923" cy="463633"/>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用户口碑</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30" name="矩形 29">
                <a:extLst>
                  <a:ext uri="{FF2B5EF4-FFF2-40B4-BE49-F238E27FC236}">
                    <a16:creationId xmlns:a16="http://schemas.microsoft.com/office/drawing/2014/main" xmlns="" id="{F9101B15-9C86-45C8-9243-F5E92052BC35}"/>
                  </a:ext>
                </a:extLst>
              </p:cNvPr>
              <p:cNvSpPr/>
              <p:nvPr/>
            </p:nvSpPr>
            <p:spPr>
              <a:xfrm>
                <a:off x="3781746" y="1341712"/>
                <a:ext cx="1809845"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000000"/>
                  </a:solidFill>
                  <a:effectLst/>
                  <a:uLnTx/>
                  <a:uFillTx/>
                  <a:latin typeface="Helvetica Neue"/>
                  <a:sym typeface="Helvetica"/>
                </a:endParaRPr>
              </a:p>
            </p:txBody>
          </p:sp>
          <p:sp>
            <p:nvSpPr>
              <p:cNvPr id="31" name="文本框 111">
                <a:extLst>
                  <a:ext uri="{FF2B5EF4-FFF2-40B4-BE49-F238E27FC236}">
                    <a16:creationId xmlns:a16="http://schemas.microsoft.com/office/drawing/2014/main" xmlns="" id="{C45A3E37-C5A2-4D6E-A87E-79D26864507E}"/>
                  </a:ext>
                </a:extLst>
              </p:cNvPr>
              <p:cNvSpPr txBox="1"/>
              <p:nvPr/>
            </p:nvSpPr>
            <p:spPr>
              <a:xfrm>
                <a:off x="3931564" y="2006942"/>
                <a:ext cx="1572487"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各渠道热点、各热点类型区分</a:t>
                </a:r>
              </a:p>
            </p:txBody>
          </p:sp>
          <p:sp>
            <p:nvSpPr>
              <p:cNvPr id="32" name="矩形 31">
                <a:extLst>
                  <a:ext uri="{FF2B5EF4-FFF2-40B4-BE49-F238E27FC236}">
                    <a16:creationId xmlns:a16="http://schemas.microsoft.com/office/drawing/2014/main" xmlns="" id="{936264DB-2E3E-44FB-9E95-E65499EE96C3}"/>
                  </a:ext>
                </a:extLst>
              </p:cNvPr>
              <p:cNvSpPr/>
              <p:nvPr/>
            </p:nvSpPr>
            <p:spPr>
              <a:xfrm>
                <a:off x="3845415" y="1460605"/>
                <a:ext cx="748923" cy="463633"/>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热点发现</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grpSp>
        <p:sp>
          <p:nvSpPr>
            <p:cNvPr id="19" name="矩形 18">
              <a:extLst>
                <a:ext uri="{FF2B5EF4-FFF2-40B4-BE49-F238E27FC236}">
                  <a16:creationId xmlns:a16="http://schemas.microsoft.com/office/drawing/2014/main" xmlns="" id="{5CE7A722-5C3E-4AE7-8EB8-4D55850CEAAA}"/>
                </a:ext>
              </a:extLst>
            </p:cNvPr>
            <p:cNvSpPr/>
            <p:nvPr/>
          </p:nvSpPr>
          <p:spPr>
            <a:xfrm>
              <a:off x="5565872" y="5237759"/>
              <a:ext cx="1809845" cy="108416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20" name="文本框 114">
              <a:extLst>
                <a:ext uri="{FF2B5EF4-FFF2-40B4-BE49-F238E27FC236}">
                  <a16:creationId xmlns:a16="http://schemas.microsoft.com/office/drawing/2014/main" xmlns="" id="{451281C7-DFBF-45DF-B8B1-FF30E643E16B}"/>
                </a:ext>
              </a:extLst>
            </p:cNvPr>
            <p:cNvSpPr txBox="1"/>
            <p:nvPr/>
          </p:nvSpPr>
          <p:spPr>
            <a:xfrm>
              <a:off x="5715690" y="5691692"/>
              <a:ext cx="1572487" cy="48333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外网舆情实时异常报警，行业负面报警</a:t>
              </a:r>
            </a:p>
          </p:txBody>
        </p:sp>
        <p:sp>
          <p:nvSpPr>
            <p:cNvPr id="21" name="矩形 20">
              <a:extLst>
                <a:ext uri="{FF2B5EF4-FFF2-40B4-BE49-F238E27FC236}">
                  <a16:creationId xmlns:a16="http://schemas.microsoft.com/office/drawing/2014/main" xmlns="" id="{87474C08-477D-4FD7-A02D-F570CD24E433}"/>
                </a:ext>
              </a:extLst>
            </p:cNvPr>
            <p:cNvSpPr/>
            <p:nvPr/>
          </p:nvSpPr>
          <p:spPr>
            <a:xfrm>
              <a:off x="5639878" y="5321024"/>
              <a:ext cx="748923" cy="316369"/>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突发异常</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22" name="矩形 21">
              <a:extLst>
                <a:ext uri="{FF2B5EF4-FFF2-40B4-BE49-F238E27FC236}">
                  <a16:creationId xmlns:a16="http://schemas.microsoft.com/office/drawing/2014/main" xmlns="" id="{837FA48D-AFD8-4EDD-923C-6664A4790A75}"/>
                </a:ext>
              </a:extLst>
            </p:cNvPr>
            <p:cNvSpPr/>
            <p:nvPr/>
          </p:nvSpPr>
          <p:spPr>
            <a:xfrm>
              <a:off x="7449723" y="5237759"/>
              <a:ext cx="1809845" cy="108416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23" name="文本框 117">
              <a:extLst>
                <a:ext uri="{FF2B5EF4-FFF2-40B4-BE49-F238E27FC236}">
                  <a16:creationId xmlns:a16="http://schemas.microsoft.com/office/drawing/2014/main" xmlns="" id="{45BD85DF-BDF5-4EFF-AF0A-22461D323923}"/>
                </a:ext>
              </a:extLst>
            </p:cNvPr>
            <p:cNvSpPr txBox="1"/>
            <p:nvPr/>
          </p:nvSpPr>
          <p:spPr>
            <a:xfrm>
              <a:off x="7599541" y="5691692"/>
              <a:ext cx="1572487" cy="48333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实时展示资讯动态，精选行业资讯</a:t>
              </a:r>
            </a:p>
          </p:txBody>
        </p:sp>
        <p:sp>
          <p:nvSpPr>
            <p:cNvPr id="24" name="矩形 23">
              <a:extLst>
                <a:ext uri="{FF2B5EF4-FFF2-40B4-BE49-F238E27FC236}">
                  <a16:creationId xmlns:a16="http://schemas.microsoft.com/office/drawing/2014/main" xmlns="" id="{97325F39-1DCF-4C27-917E-EFC3E7E79E47}"/>
                </a:ext>
              </a:extLst>
            </p:cNvPr>
            <p:cNvSpPr/>
            <p:nvPr/>
          </p:nvSpPr>
          <p:spPr>
            <a:xfrm>
              <a:off x="7523729" y="5321024"/>
              <a:ext cx="748923" cy="316369"/>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行业趋势</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grpSp>
      <p:grpSp>
        <p:nvGrpSpPr>
          <p:cNvPr id="61" name="组合 60">
            <a:extLst>
              <a:ext uri="{FF2B5EF4-FFF2-40B4-BE49-F238E27FC236}">
                <a16:creationId xmlns:a16="http://schemas.microsoft.com/office/drawing/2014/main" xmlns="" id="{475B051C-E0AF-4D81-9AF7-416BE02AADA7}"/>
              </a:ext>
            </a:extLst>
          </p:cNvPr>
          <p:cNvGrpSpPr/>
          <p:nvPr/>
        </p:nvGrpSpPr>
        <p:grpSpPr>
          <a:xfrm>
            <a:off x="524939" y="3752600"/>
            <a:ext cx="11113545" cy="1246292"/>
            <a:chOff x="621254" y="1244600"/>
            <a:chExt cx="11113545" cy="1826417"/>
          </a:xfrm>
        </p:grpSpPr>
        <p:sp>
          <p:nvSpPr>
            <p:cNvPr id="62" name="矩形 61">
              <a:extLst>
                <a:ext uri="{FF2B5EF4-FFF2-40B4-BE49-F238E27FC236}">
                  <a16:creationId xmlns:a16="http://schemas.microsoft.com/office/drawing/2014/main" xmlns="" id="{879F5664-0E13-481E-9BC0-B93A6C49CF0A}"/>
                </a:ext>
              </a:extLst>
            </p:cNvPr>
            <p:cNvSpPr/>
            <p:nvPr/>
          </p:nvSpPr>
          <p:spPr>
            <a:xfrm>
              <a:off x="621254" y="1244600"/>
              <a:ext cx="11113545" cy="1826417"/>
            </a:xfrm>
            <a:prstGeom prst="rect">
              <a:avLst/>
            </a:prstGeom>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5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63" name="矩形 62">
              <a:extLst>
                <a:ext uri="{FF2B5EF4-FFF2-40B4-BE49-F238E27FC236}">
                  <a16:creationId xmlns:a16="http://schemas.microsoft.com/office/drawing/2014/main" xmlns="" id="{46348F72-BB88-46E8-9FB5-C5BA200F42DB}"/>
                </a:ext>
              </a:extLst>
            </p:cNvPr>
            <p:cNvSpPr/>
            <p:nvPr/>
          </p:nvSpPr>
          <p:spPr>
            <a:xfrm>
              <a:off x="2027415" y="1363398"/>
              <a:ext cx="1674626"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64" name="矩形 63">
              <a:extLst>
                <a:ext uri="{FF2B5EF4-FFF2-40B4-BE49-F238E27FC236}">
                  <a16:creationId xmlns:a16="http://schemas.microsoft.com/office/drawing/2014/main" xmlns="" id="{574886D5-FB81-47B1-A9E9-5751F19D754E}"/>
                </a:ext>
              </a:extLst>
            </p:cNvPr>
            <p:cNvSpPr/>
            <p:nvPr/>
          </p:nvSpPr>
          <p:spPr>
            <a:xfrm>
              <a:off x="716799" y="1771392"/>
              <a:ext cx="1322233" cy="612851"/>
            </a:xfrm>
            <a:prstGeom prst="rect">
              <a:avLst/>
            </a:prstGeom>
          </p:spPr>
          <p:txBody>
            <a:bodyPr wrap="squar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Helvetica"/>
                  <a:sym typeface="Helvetica"/>
                </a:rPr>
                <a:t>安全测试</a:t>
              </a:r>
            </a:p>
          </p:txBody>
        </p:sp>
        <p:sp>
          <p:nvSpPr>
            <p:cNvPr id="65" name="文本框 91">
              <a:extLst>
                <a:ext uri="{FF2B5EF4-FFF2-40B4-BE49-F238E27FC236}">
                  <a16:creationId xmlns:a16="http://schemas.microsoft.com/office/drawing/2014/main" xmlns="" id="{23E30471-D4E4-48C8-911A-E5AD35D10C21}"/>
                </a:ext>
              </a:extLst>
            </p:cNvPr>
            <p:cNvSpPr txBox="1"/>
            <p:nvPr/>
          </p:nvSpPr>
          <p:spPr>
            <a:xfrm>
              <a:off x="2152744" y="2010251"/>
              <a:ext cx="1449642"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针对协议配置、业务逻辑，模拟黑客攻击侦查漏洞</a:t>
              </a:r>
              <a:endPar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66" name="矩形 65">
              <a:extLst>
                <a:ext uri="{FF2B5EF4-FFF2-40B4-BE49-F238E27FC236}">
                  <a16:creationId xmlns:a16="http://schemas.microsoft.com/office/drawing/2014/main" xmlns="" id="{CEF0D546-4EC3-4848-A45D-4CD894517725}"/>
                </a:ext>
              </a:extLst>
            </p:cNvPr>
            <p:cNvSpPr/>
            <p:nvPr/>
          </p:nvSpPr>
          <p:spPr>
            <a:xfrm>
              <a:off x="2097658" y="1443431"/>
              <a:ext cx="748923" cy="463539"/>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渗透测试</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67" name="矩形 66">
              <a:extLst>
                <a:ext uri="{FF2B5EF4-FFF2-40B4-BE49-F238E27FC236}">
                  <a16:creationId xmlns:a16="http://schemas.microsoft.com/office/drawing/2014/main" xmlns="" id="{A016116E-CF43-4435-A7AC-C3EC14B24421}"/>
                </a:ext>
              </a:extLst>
            </p:cNvPr>
            <p:cNvSpPr/>
            <p:nvPr/>
          </p:nvSpPr>
          <p:spPr>
            <a:xfrm>
              <a:off x="3781746" y="1341712"/>
              <a:ext cx="1809845" cy="1588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Helvetica Neue"/>
                <a:sym typeface="Helvetica"/>
              </a:endParaRPr>
            </a:p>
          </p:txBody>
        </p:sp>
        <p:sp>
          <p:nvSpPr>
            <p:cNvPr id="68" name="文本框 94">
              <a:extLst>
                <a:ext uri="{FF2B5EF4-FFF2-40B4-BE49-F238E27FC236}">
                  <a16:creationId xmlns:a16="http://schemas.microsoft.com/office/drawing/2014/main" xmlns="" id="{19CB7905-C545-41F1-AC00-18C58DBD2515}"/>
                </a:ext>
              </a:extLst>
            </p:cNvPr>
            <p:cNvSpPr txBox="1"/>
            <p:nvPr/>
          </p:nvSpPr>
          <p:spPr>
            <a:xfrm>
              <a:off x="3931564" y="2006942"/>
              <a:ext cx="1572487" cy="7083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针对</a:t>
              </a: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APP</a:t>
              </a: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端做组件、代码、漏洞、敏感权限、盗版检测</a:t>
              </a:r>
              <a:endPar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69" name="矩形 68">
              <a:extLst>
                <a:ext uri="{FF2B5EF4-FFF2-40B4-BE49-F238E27FC236}">
                  <a16:creationId xmlns:a16="http://schemas.microsoft.com/office/drawing/2014/main" xmlns="" id="{5D1A14CA-E499-4E22-8E64-984CA3B97678}"/>
                </a:ext>
              </a:extLst>
            </p:cNvPr>
            <p:cNvSpPr/>
            <p:nvPr/>
          </p:nvSpPr>
          <p:spPr>
            <a:xfrm>
              <a:off x="3845415" y="1460605"/>
              <a:ext cx="748923" cy="463539"/>
            </a:xfrm>
            <a:prstGeom prst="rect">
              <a:avLst/>
            </a:prstGeom>
          </p:spPr>
          <p:txBody>
            <a:bodyPr wrap="none">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安全检测</a:t>
              </a:r>
              <a:endParaRPr kumimoji="0"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grpSp>
      <p:sp>
        <p:nvSpPr>
          <p:cNvPr id="70" name="矩形 69">
            <a:extLst>
              <a:ext uri="{FF2B5EF4-FFF2-40B4-BE49-F238E27FC236}">
                <a16:creationId xmlns:a16="http://schemas.microsoft.com/office/drawing/2014/main" xmlns="" id="{3976209C-CE51-4AB3-8FED-8563ECA23DB5}"/>
              </a:ext>
            </a:extLst>
          </p:cNvPr>
          <p:cNvSpPr/>
          <p:nvPr/>
        </p:nvSpPr>
        <p:spPr>
          <a:xfrm>
            <a:off x="469102" y="630301"/>
            <a:ext cx="1933543" cy="369332"/>
          </a:xfrm>
          <a:prstGeom prst="rect">
            <a:avLst/>
          </a:prstGeom>
        </p:spPr>
        <p:txBody>
          <a:bodyPr wrap="non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Helvetica"/>
                <a:sym typeface="Helvetica"/>
              </a:rPr>
              <a:t>WeTest</a:t>
            </a:r>
            <a:r>
              <a:rPr kumimoji="0" lang="zh-CN" altLang="en-US" sz="18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Helvetica"/>
                <a:sym typeface="Helvetica"/>
              </a:rPr>
              <a:t>服务矩阵</a:t>
            </a:r>
          </a:p>
        </p:txBody>
      </p:sp>
    </p:spTree>
    <p:extLst>
      <p:ext uri="{BB962C8B-B14F-4D97-AF65-F5344CB8AC3E}">
        <p14:creationId xmlns:p14="http://schemas.microsoft.com/office/powerpoint/2010/main" val="35776172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29" name="标题">
            <a:extLst>
              <a:ext uri="{FF2B5EF4-FFF2-40B4-BE49-F238E27FC236}">
                <a16:creationId xmlns:a16="http://schemas.microsoft.com/office/drawing/2014/main" xmlns="" id="{7DB9E4E2-1784-42C5-A1D3-4807E4C0C51C}"/>
              </a:ext>
            </a:extLst>
          </p:cNvPr>
          <p:cNvSpPr/>
          <p:nvPr/>
        </p:nvSpPr>
        <p:spPr>
          <a:xfrm>
            <a:off x="0" y="3039148"/>
            <a:ext cx="12192001" cy="779703"/>
          </a:xfrm>
          <a:prstGeom prst="rect">
            <a:avLst/>
          </a:prstGeom>
          <a:solidFill>
            <a:srgbClr val="A7A7A7"/>
          </a:solidFill>
          <a:ln w="12700">
            <a:miter lim="400000"/>
          </a:ln>
          <a:extLst>
            <a:ext uri="{C572A759-6A51-4108-AA02-DFA0A04FC94B}">
              <ma14:wrappingTextBoxFlag xmlns:ma14="http://schemas.microsoft.com/office/mac/drawingml/2011/main" val="1"/>
            </a:ext>
          </a:extLst>
        </p:spPr>
        <p:txBody>
          <a:bodyPr lIns="60959" tIns="60959" rIns="60959" bIns="60959" anchor="ctr"/>
          <a:lstStyle>
            <a:lvl1pPr algn="ctr" defTabSz="914377">
              <a:defRPr sz="4200">
                <a:solidFill>
                  <a:srgbClr val="FFFFFF"/>
                </a:solidFill>
                <a:latin typeface="DFPZongYiW9-GB"/>
                <a:ea typeface="DFPZongYiW9-GB"/>
                <a:cs typeface="DFPZongYiW9-GB"/>
                <a:sym typeface="DFPZongYiW9-GB"/>
              </a:defRPr>
            </a:lvl1pPr>
          </a:lstStyle>
          <a:p>
            <a:pPr marL="0" marR="0" lvl="0" indent="0" algn="ctr" defTabSz="914377" rtl="0" eaLnBrk="1" fontAlgn="auto" latinLnBrk="0" hangingPunct="0">
              <a:lnSpc>
                <a:spcPct val="100000"/>
              </a:lnSpc>
              <a:spcBef>
                <a:spcPts val="0"/>
              </a:spcBef>
              <a:spcAft>
                <a:spcPts val="0"/>
              </a:spcAft>
              <a:buClrTx/>
              <a:buSzTx/>
              <a:buFontTx/>
              <a:buNone/>
              <a:tabLst/>
              <a:defRPr/>
            </a:pPr>
            <a:r>
              <a:rPr kumimoji="0" lang="zh-CN" altLang="en-US" sz="4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DFPZongYiW9-GB"/>
              </a:rPr>
              <a:t>兼容测试</a:t>
            </a:r>
            <a:endParaRPr kumimoji="0" lang="en-US" altLang="zh-CN" sz="4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DFPZongYiW9-GB"/>
            </a:endParaRPr>
          </a:p>
        </p:txBody>
      </p:sp>
    </p:spTree>
    <p:extLst>
      <p:ext uri="{BB962C8B-B14F-4D97-AF65-F5344CB8AC3E}">
        <p14:creationId xmlns:p14="http://schemas.microsoft.com/office/powerpoint/2010/main" val="14430298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Helvetica"/>
                <a:sym typeface="微软雅黑" panose="020B0503020204020204" pitchFamily="34" charset="-122"/>
              </a:rPr>
              <a:t>兼容测试选哪些机型</a:t>
            </a:r>
          </a:p>
        </p:txBody>
      </p:sp>
      <p:sp>
        <p:nvSpPr>
          <p:cNvPr id="18" name="文本框 17">
            <a:extLst>
              <a:ext uri="{FF2B5EF4-FFF2-40B4-BE49-F238E27FC236}">
                <a16:creationId xmlns:a16="http://schemas.microsoft.com/office/drawing/2014/main" xmlns="" id="{97351587-B8B4-47C1-97B4-E806BCAA894D}"/>
              </a:ext>
            </a:extLst>
          </p:cNvPr>
          <p:cNvSpPr txBox="1"/>
          <p:nvPr/>
        </p:nvSpPr>
        <p:spPr>
          <a:xfrm>
            <a:off x="8882761" y="2157666"/>
            <a:ext cx="877163" cy="923330"/>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系统</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品牌</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分辨率</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pic>
        <p:nvPicPr>
          <p:cNvPr id="19" name="Picture 2" descr="âææº iconâçå¾çæç´¢ç»æ">
            <a:extLst>
              <a:ext uri="{FF2B5EF4-FFF2-40B4-BE49-F238E27FC236}">
                <a16:creationId xmlns:a16="http://schemas.microsoft.com/office/drawing/2014/main" xmlns="" id="{2C4A272E-4E0D-4D08-A059-DA29547FE999}"/>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4000" b="95100" l="1700" r="99400">
                        <a14:foregroundMark x1="16300" y1="40100" x2="16300" y2="40100"/>
                        <a14:foregroundMark x1="27200" y1="40200" x2="27200" y2="40200"/>
                        <a14:foregroundMark x1="46400" y1="40500" x2="46400" y2="40500"/>
                        <a14:foregroundMark x1="65900" y1="40200" x2="65900" y2="40200"/>
                        <a14:foregroundMark x1="87400" y1="40200" x2="87400" y2="40200"/>
                        <a14:foregroundMark x1="15100" y1="71900" x2="15100" y2="71900"/>
                        <a14:foregroundMark x1="46800" y1="70700" x2="46800" y2="70700"/>
                        <a14:foregroundMark x1="66400" y1="70400" x2="66400" y2="70400"/>
                        <a14:foregroundMark x1="84600" y1="71000" x2="84600" y2="71000"/>
                        <a14:backgroundMark x1="20900" y1="36100" x2="20900" y2="36100"/>
                        <a14:backgroundMark x1="21700" y1="32700" x2="21700" y2="32700"/>
                      </a14:backgroundRemoval>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5552" y="-348319"/>
            <a:ext cx="4152223" cy="41522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âè¹æ iconâçå¾çæç´¢ç»æ">
            <a:extLst>
              <a:ext uri="{FF2B5EF4-FFF2-40B4-BE49-F238E27FC236}">
                <a16:creationId xmlns:a16="http://schemas.microsoft.com/office/drawing/2014/main" xmlns="" id="{CDFDE449-310E-49DE-8901-75404E21250C}"/>
              </a:ext>
            </a:extLst>
          </p:cNvPr>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ackgroundRemoval t="10000" b="90000" l="10000" r="90000">
                        <a14:foregroundMark x1="58877" y1="21739" x2="58877" y2="21739"/>
                      </a14:backgroundRemoval>
                    </a14:imgEffect>
                  </a14:imgLayer>
                </a14:imgProps>
              </a:ext>
              <a:ext uri="{28A0092B-C50C-407E-A947-70E740481C1C}">
                <a14:useLocalDpi xmlns:a14="http://schemas.microsoft.com/office/drawing/2010/main" val="0"/>
              </a:ext>
            </a:extLst>
          </a:blip>
          <a:srcRect/>
          <a:stretch>
            <a:fillRect/>
          </a:stretch>
        </p:blipFill>
        <p:spPr bwMode="auto">
          <a:xfrm>
            <a:off x="1002372" y="1456470"/>
            <a:ext cx="290344" cy="290344"/>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8" descr="âå®å iconâçå¾çæç´¢ç»æ">
            <a:extLst>
              <a:ext uri="{FF2B5EF4-FFF2-40B4-BE49-F238E27FC236}">
                <a16:creationId xmlns:a16="http://schemas.microsoft.com/office/drawing/2014/main" xmlns="" id="{756F8D26-15B2-4A85-8907-4608897C9B09}"/>
              </a:ext>
            </a:extLst>
          </p:cNvPr>
          <p:cNvSpPr>
            <a:spLocks noChangeAspect="1" noChangeArrowheads="1"/>
          </p:cNvSpPr>
          <p:nvPr/>
        </p:nvSpPr>
        <p:spPr bwMode="auto">
          <a:xfrm>
            <a:off x="688704" y="230027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pic>
        <p:nvPicPr>
          <p:cNvPr id="22" name="Picture 14" descr="âå®å iconâçå¾çæç´¢ç»æ">
            <a:extLst>
              <a:ext uri="{FF2B5EF4-FFF2-40B4-BE49-F238E27FC236}">
                <a16:creationId xmlns:a16="http://schemas.microsoft.com/office/drawing/2014/main" xmlns="" id="{9EECD8B4-7AF4-458E-AD37-C78686D4AA64}"/>
              </a:ext>
            </a:extLst>
          </p:cNvPr>
          <p:cNvPicPr>
            <a:picLocks noChangeAspect="1" noChangeArrowheads="1"/>
          </p:cNvPicPr>
          <p:nvPr/>
        </p:nvPicPr>
        <p:blipFill>
          <a:blip r:embed="rId8" cstate="print">
            <a:duotone>
              <a:prstClr val="black"/>
              <a:schemeClr val="accent1">
                <a:tint val="45000"/>
                <a:satMod val="400000"/>
              </a:schemeClr>
            </a:duotone>
            <a:extLst>
              <a:ext uri="{BEBA8EAE-BF5A-486C-A8C5-ECC9F3942E4B}">
                <a14:imgProps xmlns:a14="http://schemas.microsoft.com/office/drawing/2010/main">
                  <a14:imgLayer r:embed="rId9">
                    <a14:imgEffect>
                      <a14:backgroundRemoval t="0" b="100000" l="0" r="100000">
                        <a14:foregroundMark x1="45062" y1="22016" x2="45062" y2="22016"/>
                        <a14:foregroundMark x1="5556" y1="50663" x2="5556" y2="50663"/>
                        <a14:foregroundMark x1="91358" y1="51194" x2="91358" y2="51194"/>
                      </a14:backgroundRemoval>
                    </a14:imgEffect>
                  </a14:imgLayer>
                </a14:imgProps>
              </a:ext>
              <a:ext uri="{28A0092B-C50C-407E-A947-70E740481C1C}">
                <a14:useLocalDpi xmlns:a14="http://schemas.microsoft.com/office/drawing/2010/main" val="0"/>
              </a:ext>
            </a:extLst>
          </a:blip>
          <a:srcRect/>
          <a:stretch>
            <a:fillRect/>
          </a:stretch>
        </p:blipFill>
        <p:spPr bwMode="auto">
          <a:xfrm>
            <a:off x="1816685" y="1476412"/>
            <a:ext cx="242541" cy="282216"/>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xmlns="" id="{BB166430-44D9-44F1-8A3C-7DA2627F4DD3}"/>
              </a:ext>
            </a:extLst>
          </p:cNvPr>
          <p:cNvPicPr>
            <a:picLocks noChangeAspect="1"/>
          </p:cNvPicPr>
          <p:nvPr/>
        </p:nvPicPr>
        <p:blipFill>
          <a:blip r:embed="rId10"/>
          <a:stretch>
            <a:fillRect/>
          </a:stretch>
        </p:blipFill>
        <p:spPr>
          <a:xfrm>
            <a:off x="688704" y="3429000"/>
            <a:ext cx="9454762" cy="3146966"/>
          </a:xfrm>
          <a:prstGeom prst="rect">
            <a:avLst/>
          </a:prstGeom>
        </p:spPr>
      </p:pic>
      <p:sp>
        <p:nvSpPr>
          <p:cNvPr id="24" name="矩形 23">
            <a:extLst>
              <a:ext uri="{FF2B5EF4-FFF2-40B4-BE49-F238E27FC236}">
                <a16:creationId xmlns:a16="http://schemas.microsoft.com/office/drawing/2014/main" xmlns="" id="{B814295F-6724-4F5B-BEAA-6D34B2689FB5}"/>
              </a:ext>
            </a:extLst>
          </p:cNvPr>
          <p:cNvSpPr/>
          <p:nvPr/>
        </p:nvSpPr>
        <p:spPr>
          <a:xfrm>
            <a:off x="6595715" y="1560845"/>
            <a:ext cx="1668956" cy="42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a:rPr>
              <a:t>腾讯数据</a:t>
            </a: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a:endParaRPr>
          </a:p>
        </p:txBody>
      </p:sp>
      <p:sp>
        <p:nvSpPr>
          <p:cNvPr id="25" name="矩形 24">
            <a:extLst>
              <a:ext uri="{FF2B5EF4-FFF2-40B4-BE49-F238E27FC236}">
                <a16:creationId xmlns:a16="http://schemas.microsoft.com/office/drawing/2014/main" xmlns="" id="{11FAE478-BF42-4831-AD79-E97F5CE5DB75}"/>
              </a:ext>
            </a:extLst>
          </p:cNvPr>
          <p:cNvSpPr/>
          <p:nvPr/>
        </p:nvSpPr>
        <p:spPr>
          <a:xfrm>
            <a:off x="8392675" y="1560845"/>
            <a:ext cx="1668956" cy="42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a:rPr>
              <a:t>维度覆盖</a:t>
            </a: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a:endParaRPr>
          </a:p>
        </p:txBody>
      </p:sp>
      <p:sp>
        <p:nvSpPr>
          <p:cNvPr id="26" name="文本框 25">
            <a:extLst>
              <a:ext uri="{FF2B5EF4-FFF2-40B4-BE49-F238E27FC236}">
                <a16:creationId xmlns:a16="http://schemas.microsoft.com/office/drawing/2014/main" xmlns="" id="{F0DDA07B-CBCF-430B-B810-D98F05670D85}"/>
              </a:ext>
            </a:extLst>
          </p:cNvPr>
          <p:cNvSpPr txBox="1"/>
          <p:nvPr/>
        </p:nvSpPr>
        <p:spPr>
          <a:xfrm>
            <a:off x="7060026" y="2157666"/>
            <a:ext cx="646331" cy="646331"/>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zh-CN" altLang="en-US" kern="0" dirty="0">
                <a:solidFill>
                  <a:srgbClr val="000000"/>
                </a:solidFill>
                <a:latin typeface="微软雅黑" panose="020B0503020204020204" pitchFamily="34" charset="-122"/>
                <a:ea typeface="微软雅黑" panose="020B0503020204020204" pitchFamily="34" charset="-122"/>
                <a:cs typeface="Helvetica"/>
                <a:sym typeface="Helvetica"/>
              </a:rPr>
              <a:t>游戏</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应用</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sp>
        <p:nvSpPr>
          <p:cNvPr id="27" name="矩形 26">
            <a:extLst>
              <a:ext uri="{FF2B5EF4-FFF2-40B4-BE49-F238E27FC236}">
                <a16:creationId xmlns:a16="http://schemas.microsoft.com/office/drawing/2014/main" xmlns="" id="{9704BA57-D49D-4267-B11A-96E95D0A7690}"/>
              </a:ext>
            </a:extLst>
          </p:cNvPr>
          <p:cNvSpPr/>
          <p:nvPr/>
        </p:nvSpPr>
        <p:spPr>
          <a:xfrm>
            <a:off x="6595715" y="1981595"/>
            <a:ext cx="1668956" cy="1145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a:endParaRPr>
          </a:p>
        </p:txBody>
      </p:sp>
      <p:sp>
        <p:nvSpPr>
          <p:cNvPr id="28" name="矩形 27">
            <a:extLst>
              <a:ext uri="{FF2B5EF4-FFF2-40B4-BE49-F238E27FC236}">
                <a16:creationId xmlns:a16="http://schemas.microsoft.com/office/drawing/2014/main" xmlns="" id="{5B18FBFE-1815-495F-8B34-555CB1E1AECC}"/>
              </a:ext>
            </a:extLst>
          </p:cNvPr>
          <p:cNvSpPr/>
          <p:nvPr/>
        </p:nvSpPr>
        <p:spPr>
          <a:xfrm>
            <a:off x="8392675" y="1981594"/>
            <a:ext cx="1668956" cy="1145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a:endParaRPr>
          </a:p>
        </p:txBody>
      </p:sp>
      <p:sp>
        <p:nvSpPr>
          <p:cNvPr id="2" name="矩形 1">
            <a:extLst>
              <a:ext uri="{FF2B5EF4-FFF2-40B4-BE49-F238E27FC236}">
                <a16:creationId xmlns:a16="http://schemas.microsoft.com/office/drawing/2014/main" xmlns="" id="{DA45C6A9-F66D-4711-BDD7-0A281FEB07E9}"/>
              </a:ext>
            </a:extLst>
          </p:cNvPr>
          <p:cNvSpPr/>
          <p:nvPr/>
        </p:nvSpPr>
        <p:spPr>
          <a:xfrm>
            <a:off x="6676890" y="1091275"/>
            <a:ext cx="650054" cy="369332"/>
          </a:xfrm>
          <a:prstGeom prst="rect">
            <a:avLst/>
          </a:prstGeom>
        </p:spPr>
        <p:txBody>
          <a:bodyPr wrap="square">
            <a:spAutoFit/>
          </a:bodyPr>
          <a:lstStyle/>
          <a:p>
            <a:r>
              <a:rPr lang="zh-CN" altLang="en-US" dirty="0">
                <a:highlight>
                  <a:srgbClr val="FFFF00"/>
                </a:highlight>
              </a:rPr>
              <a:t>主流</a:t>
            </a:r>
          </a:p>
        </p:txBody>
      </p:sp>
      <p:sp>
        <p:nvSpPr>
          <p:cNvPr id="29" name="矩形 28">
            <a:extLst>
              <a:ext uri="{FF2B5EF4-FFF2-40B4-BE49-F238E27FC236}">
                <a16:creationId xmlns:a16="http://schemas.microsoft.com/office/drawing/2014/main" xmlns="" id="{4F3DCB05-0B1C-4343-A303-9052F18C1C37}"/>
              </a:ext>
            </a:extLst>
          </p:cNvPr>
          <p:cNvSpPr/>
          <p:nvPr/>
        </p:nvSpPr>
        <p:spPr>
          <a:xfrm>
            <a:off x="8041300" y="1085642"/>
            <a:ext cx="650054" cy="369332"/>
          </a:xfrm>
          <a:prstGeom prst="rect">
            <a:avLst/>
          </a:prstGeom>
        </p:spPr>
        <p:txBody>
          <a:bodyPr wrap="square">
            <a:spAutoFit/>
          </a:bodyPr>
          <a:lstStyle/>
          <a:p>
            <a:r>
              <a:rPr lang="zh-CN" altLang="en-US" dirty="0">
                <a:highlight>
                  <a:srgbClr val="FFFF00"/>
                </a:highlight>
              </a:rPr>
              <a:t>特征</a:t>
            </a:r>
          </a:p>
        </p:txBody>
      </p:sp>
      <p:sp>
        <p:nvSpPr>
          <p:cNvPr id="31" name="矩形 30">
            <a:extLst>
              <a:ext uri="{FF2B5EF4-FFF2-40B4-BE49-F238E27FC236}">
                <a16:creationId xmlns:a16="http://schemas.microsoft.com/office/drawing/2014/main" xmlns="" id="{2F586899-1560-4A7C-A9C0-D5AE1481F84A}"/>
              </a:ext>
            </a:extLst>
          </p:cNvPr>
          <p:cNvSpPr/>
          <p:nvPr/>
        </p:nvSpPr>
        <p:spPr>
          <a:xfrm>
            <a:off x="9516072" y="1104008"/>
            <a:ext cx="650054" cy="369332"/>
          </a:xfrm>
          <a:prstGeom prst="rect">
            <a:avLst/>
          </a:prstGeom>
        </p:spPr>
        <p:txBody>
          <a:bodyPr wrap="square">
            <a:spAutoFit/>
          </a:bodyPr>
          <a:lstStyle/>
          <a:p>
            <a:r>
              <a:rPr lang="zh-CN" altLang="en-US" dirty="0">
                <a:highlight>
                  <a:srgbClr val="FFFF00"/>
                </a:highlight>
              </a:rPr>
              <a:t>新</a:t>
            </a:r>
          </a:p>
        </p:txBody>
      </p:sp>
    </p:spTree>
    <p:extLst>
      <p:ext uri="{BB962C8B-B14F-4D97-AF65-F5344CB8AC3E}">
        <p14:creationId xmlns:p14="http://schemas.microsoft.com/office/powerpoint/2010/main" val="40405909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兼容测试选哪些机型</a:t>
            </a:r>
          </a:p>
        </p:txBody>
      </p:sp>
      <p:pic>
        <p:nvPicPr>
          <p:cNvPr id="29" name="图片 28">
            <a:extLst>
              <a:ext uri="{FF2B5EF4-FFF2-40B4-BE49-F238E27FC236}">
                <a16:creationId xmlns:a16="http://schemas.microsoft.com/office/drawing/2014/main" xmlns="" id="{8C19CADF-1982-4F89-95D7-5FDEB5EDC543}"/>
              </a:ext>
            </a:extLst>
          </p:cNvPr>
          <p:cNvPicPr>
            <a:picLocks noChangeAspect="1"/>
          </p:cNvPicPr>
          <p:nvPr/>
        </p:nvPicPr>
        <p:blipFill>
          <a:blip r:embed="rId4"/>
          <a:stretch>
            <a:fillRect/>
          </a:stretch>
        </p:blipFill>
        <p:spPr>
          <a:xfrm>
            <a:off x="2999933" y="841817"/>
            <a:ext cx="6507331" cy="5776678"/>
          </a:xfrm>
          <a:prstGeom prst="rect">
            <a:avLst/>
          </a:prstGeom>
        </p:spPr>
      </p:pic>
    </p:spTree>
    <p:extLst>
      <p:ext uri="{BB962C8B-B14F-4D97-AF65-F5344CB8AC3E}">
        <p14:creationId xmlns:p14="http://schemas.microsoft.com/office/powerpoint/2010/main" val="7168141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兼容测试怎么测试</a:t>
            </a:r>
          </a:p>
        </p:txBody>
      </p:sp>
      <p:sp>
        <p:nvSpPr>
          <p:cNvPr id="8" name="矩形 7">
            <a:extLst>
              <a:ext uri="{FF2B5EF4-FFF2-40B4-BE49-F238E27FC236}">
                <a16:creationId xmlns:a16="http://schemas.microsoft.com/office/drawing/2014/main" xmlns="" id="{924D8E74-6CEB-4B77-826A-6782989F776B}"/>
              </a:ext>
            </a:extLst>
          </p:cNvPr>
          <p:cNvSpPr/>
          <p:nvPr/>
        </p:nvSpPr>
        <p:spPr>
          <a:xfrm>
            <a:off x="3107184" y="1971572"/>
            <a:ext cx="1668956" cy="42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a:rPr>
              <a:t>人工</a:t>
            </a: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a:endParaRPr>
          </a:p>
        </p:txBody>
      </p:sp>
      <p:sp>
        <p:nvSpPr>
          <p:cNvPr id="9" name="矩形 8">
            <a:extLst>
              <a:ext uri="{FF2B5EF4-FFF2-40B4-BE49-F238E27FC236}">
                <a16:creationId xmlns:a16="http://schemas.microsoft.com/office/drawing/2014/main" xmlns="" id="{AD1B0F9E-100D-4FBF-91BC-DA9749271158}"/>
              </a:ext>
            </a:extLst>
          </p:cNvPr>
          <p:cNvSpPr/>
          <p:nvPr/>
        </p:nvSpPr>
        <p:spPr>
          <a:xfrm>
            <a:off x="4904144" y="1971572"/>
            <a:ext cx="1668956" cy="42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a:rPr>
              <a:t>脚本</a:t>
            </a: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a:endParaRPr>
          </a:p>
        </p:txBody>
      </p:sp>
      <p:sp>
        <p:nvSpPr>
          <p:cNvPr id="10" name="矩形 9">
            <a:extLst>
              <a:ext uri="{FF2B5EF4-FFF2-40B4-BE49-F238E27FC236}">
                <a16:creationId xmlns:a16="http://schemas.microsoft.com/office/drawing/2014/main" xmlns="" id="{0FC3BFC8-5654-4129-A053-FD3FAD151824}"/>
              </a:ext>
            </a:extLst>
          </p:cNvPr>
          <p:cNvSpPr/>
          <p:nvPr/>
        </p:nvSpPr>
        <p:spPr>
          <a:xfrm>
            <a:off x="3107184" y="2392322"/>
            <a:ext cx="1668956" cy="33798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同步助手</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超级同步助手</a:t>
            </a:r>
            <a:endParaRPr kumimoji="0" 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11" name="矩形 10">
            <a:extLst>
              <a:ext uri="{FF2B5EF4-FFF2-40B4-BE49-F238E27FC236}">
                <a16:creationId xmlns:a16="http://schemas.microsoft.com/office/drawing/2014/main" xmlns="" id="{AE7847D9-3911-412A-BE56-B3C2CFF60255}"/>
              </a:ext>
            </a:extLst>
          </p:cNvPr>
          <p:cNvSpPr/>
          <p:nvPr/>
        </p:nvSpPr>
        <p:spPr>
          <a:xfrm>
            <a:off x="4904144" y="2392321"/>
            <a:ext cx="1668956" cy="3379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支持常用框架：</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altLang="zh-CN" sz="11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sym typeface="Helvetica"/>
              </a:rPr>
              <a:t>UIAutomator</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altLang="zh-CN" sz="11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sym typeface="Helvetica"/>
              </a:rPr>
              <a:t>Appium</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altLang="zh-CN" sz="11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sym typeface="Helvetica"/>
              </a:rPr>
              <a:t>Robotium</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QTA</a:t>
            </a: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altLang="zh-CN" sz="11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sym typeface="Helvetica"/>
              </a:rPr>
              <a:t>Airtest</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0" marR="0" lvl="0" indent="0" algn="l" defTabSz="914400" rtl="0" eaLnBrk="1" fontAlgn="auto" latinLnBrk="0" hangingPunct="0">
              <a:lnSpc>
                <a:spcPct val="150000"/>
              </a:lnSpc>
              <a:spcBef>
                <a:spcPts val="0"/>
              </a:spcBef>
              <a:spcAft>
                <a:spcPts val="0"/>
              </a:spcAft>
              <a:buClrTx/>
              <a:buSzTx/>
              <a:buFontTx/>
              <a:buNone/>
              <a:tabLst/>
              <a:defRPr/>
            </a:pP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容器化环境：</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支持配置支持其他自动化测试框架</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支持任意脚本语言</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用户脚本相互隔离，安全性高</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
        <p:nvSpPr>
          <p:cNvPr id="12" name="矩形 11">
            <a:extLst>
              <a:ext uri="{FF2B5EF4-FFF2-40B4-BE49-F238E27FC236}">
                <a16:creationId xmlns:a16="http://schemas.microsoft.com/office/drawing/2014/main" xmlns="" id="{FB05ACB4-9944-4EE5-ACB6-D6BE4050DC17}"/>
              </a:ext>
            </a:extLst>
          </p:cNvPr>
          <p:cNvSpPr/>
          <p:nvPr/>
        </p:nvSpPr>
        <p:spPr>
          <a:xfrm>
            <a:off x="6701104" y="1971572"/>
            <a:ext cx="1668956" cy="42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a:rPr>
              <a:t>AI</a:t>
            </a: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a:endParaRPr>
          </a:p>
        </p:txBody>
      </p:sp>
      <p:sp>
        <p:nvSpPr>
          <p:cNvPr id="13" name="矩形 12">
            <a:extLst>
              <a:ext uri="{FF2B5EF4-FFF2-40B4-BE49-F238E27FC236}">
                <a16:creationId xmlns:a16="http://schemas.microsoft.com/office/drawing/2014/main" xmlns="" id="{97AF7677-583E-4C39-9E7F-89AF2B454279}"/>
              </a:ext>
            </a:extLst>
          </p:cNvPr>
          <p:cNvSpPr/>
          <p:nvPr/>
        </p:nvSpPr>
        <p:spPr>
          <a:xfrm>
            <a:off x="6701104" y="2392321"/>
            <a:ext cx="1668956" cy="3379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识别探索：</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特征识别</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模板匹配</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OCR</a:t>
            </a:r>
          </a:p>
          <a:p>
            <a:pPr marL="0" marR="0" lvl="0" indent="0" algn="l" defTabSz="914400" rtl="0" eaLnBrk="1" fontAlgn="auto" latinLnBrk="0" hangingPunct="0">
              <a:lnSpc>
                <a:spcPct val="15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0" marR="0" lvl="0" indent="0" algn="l" defTabSz="914400" rtl="0" eaLnBrk="1" fontAlgn="auto" latinLnBrk="0" hangingPunct="0">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模仿学习</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a:t>
            </a: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行为树</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增强学习</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171450" marR="0" lvl="0" indent="-171450" algn="l"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模仿学习</a:t>
            </a:r>
            <a:endParaRPr kumimoji="0" 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spTree>
    <p:extLst>
      <p:ext uri="{BB962C8B-B14F-4D97-AF65-F5344CB8AC3E}">
        <p14:creationId xmlns:p14="http://schemas.microsoft.com/office/powerpoint/2010/main" val="2711469975"/>
      </p:ext>
    </p:extLst>
  </p:cSld>
  <p:clrMapOvr>
    <a:masterClrMapping/>
  </p:clrMapOvr>
  <p:transition xmlns:p14="http://schemas.microsoft.com/office/powerpoint/2010/main" spd="med"/>
  <p:timing>
    <p:tnLst>
      <p:par>
        <p:cTn xmlns:p14="http://schemas.microsoft.com/office/powerpoint/2010/main" id="1" dur="indefinite" restart="never" nodeType="tmRoot">
          <p:childTnLst>
            <p:par>
              <p:cTn id="2"/>
            </p:par>
            <p:par>
              <p:cTn id="3"/>
            </p:par>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兼容测试问题识别</a:t>
            </a:r>
          </a:p>
        </p:txBody>
      </p:sp>
      <p:sp>
        <p:nvSpPr>
          <p:cNvPr id="14" name="椭圆 13">
            <a:extLst>
              <a:ext uri="{FF2B5EF4-FFF2-40B4-BE49-F238E27FC236}">
                <a16:creationId xmlns:a16="http://schemas.microsoft.com/office/drawing/2014/main" xmlns="" id="{695AC5DB-FF4E-4700-A7B8-F5233792369C}"/>
              </a:ext>
            </a:extLst>
          </p:cNvPr>
          <p:cNvSpPr/>
          <p:nvPr/>
        </p:nvSpPr>
        <p:spPr>
          <a:xfrm>
            <a:off x="2850320" y="2708209"/>
            <a:ext cx="989734" cy="98973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系统日志</a:t>
            </a:r>
          </a:p>
        </p:txBody>
      </p:sp>
      <p:sp>
        <p:nvSpPr>
          <p:cNvPr id="18" name="椭圆 17">
            <a:extLst>
              <a:ext uri="{FF2B5EF4-FFF2-40B4-BE49-F238E27FC236}">
                <a16:creationId xmlns:a16="http://schemas.microsoft.com/office/drawing/2014/main" xmlns="" id="{AF535CE7-0185-42E4-8A15-81FE901FFA56}"/>
              </a:ext>
            </a:extLst>
          </p:cNvPr>
          <p:cNvSpPr/>
          <p:nvPr/>
        </p:nvSpPr>
        <p:spPr>
          <a:xfrm>
            <a:off x="3941366" y="2708209"/>
            <a:ext cx="989734" cy="98973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业务日志</a:t>
            </a:r>
          </a:p>
        </p:txBody>
      </p:sp>
      <p:sp>
        <p:nvSpPr>
          <p:cNvPr id="19" name="椭圆 18">
            <a:extLst>
              <a:ext uri="{FF2B5EF4-FFF2-40B4-BE49-F238E27FC236}">
                <a16:creationId xmlns:a16="http://schemas.microsoft.com/office/drawing/2014/main" xmlns="" id="{554CB9E0-0E0C-481C-9435-8816BA12D1D5}"/>
              </a:ext>
            </a:extLst>
          </p:cNvPr>
          <p:cNvSpPr/>
          <p:nvPr/>
        </p:nvSpPr>
        <p:spPr>
          <a:xfrm>
            <a:off x="6123458" y="2708209"/>
            <a:ext cx="989734" cy="98973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被测</a:t>
            </a:r>
            <a:endParaRPr lang="en-US" altLang="zh-CN" sz="1500" dirty="0">
              <a:latin typeface="微软雅黑" panose="020B0503020204020204" pitchFamily="34" charset="-122"/>
              <a:ea typeface="微软雅黑" panose="020B0503020204020204" pitchFamily="34" charset="-122"/>
            </a:endParaRPr>
          </a:p>
          <a:p>
            <a:pPr algn="ctr"/>
            <a:r>
              <a:rPr lang="zh-CN" altLang="en-US" sz="1500" dirty="0">
                <a:latin typeface="微软雅黑" panose="020B0503020204020204" pitchFamily="34" charset="-122"/>
                <a:ea typeface="微软雅黑" panose="020B0503020204020204" pitchFamily="34" charset="-122"/>
              </a:rPr>
              <a:t>截图</a:t>
            </a:r>
            <a:endParaRPr lang="en-US" altLang="zh-CN" sz="1500" dirty="0">
              <a:latin typeface="微软雅黑" panose="020B0503020204020204" pitchFamily="34" charset="-122"/>
              <a:ea typeface="微软雅黑" panose="020B0503020204020204" pitchFamily="34" charset="-122"/>
            </a:endParaRPr>
          </a:p>
        </p:txBody>
      </p:sp>
      <p:sp>
        <p:nvSpPr>
          <p:cNvPr id="20" name="椭圆 19">
            <a:extLst>
              <a:ext uri="{FF2B5EF4-FFF2-40B4-BE49-F238E27FC236}">
                <a16:creationId xmlns:a16="http://schemas.microsoft.com/office/drawing/2014/main" xmlns="" id="{25B34C47-07A3-4143-9AE2-1739D1CC6103}"/>
              </a:ext>
            </a:extLst>
          </p:cNvPr>
          <p:cNvSpPr/>
          <p:nvPr/>
        </p:nvSpPr>
        <p:spPr>
          <a:xfrm>
            <a:off x="7214504" y="2708209"/>
            <a:ext cx="989734" cy="98973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界面录像</a:t>
            </a:r>
            <a:endParaRPr lang="en-US" altLang="zh-CN" sz="1500" dirty="0">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xmlns="" id="{C52E07A2-3D52-4BD4-BD24-3923A7DC66A8}"/>
              </a:ext>
            </a:extLst>
          </p:cNvPr>
          <p:cNvSpPr/>
          <p:nvPr/>
        </p:nvSpPr>
        <p:spPr>
          <a:xfrm>
            <a:off x="8305550" y="2708209"/>
            <a:ext cx="989734" cy="98973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系统</a:t>
            </a:r>
            <a:endParaRPr lang="en-US" altLang="zh-CN" sz="1500" dirty="0">
              <a:latin typeface="微软雅黑" panose="020B0503020204020204" pitchFamily="34" charset="-122"/>
              <a:ea typeface="微软雅黑" panose="020B0503020204020204" pitchFamily="34" charset="-122"/>
            </a:endParaRPr>
          </a:p>
          <a:p>
            <a:pPr algn="ctr"/>
            <a:r>
              <a:rPr lang="zh-CN" altLang="en-US" sz="1500" dirty="0">
                <a:latin typeface="微软雅黑" panose="020B0503020204020204" pitchFamily="34" charset="-122"/>
                <a:ea typeface="微软雅黑" panose="020B0503020204020204" pitchFamily="34" charset="-122"/>
              </a:rPr>
              <a:t>声音</a:t>
            </a:r>
            <a:endParaRPr lang="en-US" altLang="zh-CN" sz="1500" dirty="0">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xmlns="" id="{5A3C7854-C8AB-4340-AFFF-E352285394D8}"/>
              </a:ext>
            </a:extLst>
          </p:cNvPr>
          <p:cNvSpPr/>
          <p:nvPr/>
        </p:nvSpPr>
        <p:spPr>
          <a:xfrm>
            <a:off x="5032412" y="2708209"/>
            <a:ext cx="989734" cy="98973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性能</a:t>
            </a:r>
            <a:endParaRPr lang="en-US" altLang="zh-CN" sz="1500" dirty="0">
              <a:latin typeface="微软雅黑" panose="020B0503020204020204" pitchFamily="34" charset="-122"/>
              <a:ea typeface="微软雅黑" panose="020B0503020204020204" pitchFamily="34" charset="-122"/>
            </a:endParaRPr>
          </a:p>
          <a:p>
            <a:pPr algn="ctr"/>
            <a:r>
              <a:rPr lang="zh-CN" altLang="en-US" sz="1500">
                <a:latin typeface="微软雅黑" panose="020B0503020204020204" pitchFamily="34" charset="-122"/>
                <a:ea typeface="微软雅黑" panose="020B0503020204020204" pitchFamily="34" charset="-122"/>
              </a:rPr>
              <a:t>数据</a:t>
            </a:r>
            <a:endParaRPr lang="en-US" altLang="zh-CN" sz="15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xmlns="" id="{DA8C03FF-EAD5-4B25-B7F8-E39A09CE7F0A}"/>
              </a:ext>
            </a:extLst>
          </p:cNvPr>
          <p:cNvSpPr/>
          <p:nvPr/>
        </p:nvSpPr>
        <p:spPr>
          <a:xfrm>
            <a:off x="2850320" y="4089333"/>
            <a:ext cx="6444964" cy="39981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用户自定义问题分析脚本</a:t>
            </a:r>
          </a:p>
        </p:txBody>
      </p:sp>
      <p:sp>
        <p:nvSpPr>
          <p:cNvPr id="24" name="下箭头 10">
            <a:extLst>
              <a:ext uri="{FF2B5EF4-FFF2-40B4-BE49-F238E27FC236}">
                <a16:creationId xmlns:a16="http://schemas.microsoft.com/office/drawing/2014/main" xmlns="" id="{CF83BDD3-BAC5-4F3B-B30C-447ED4EE773E}"/>
              </a:ext>
            </a:extLst>
          </p:cNvPr>
          <p:cNvSpPr/>
          <p:nvPr/>
        </p:nvSpPr>
        <p:spPr>
          <a:xfrm>
            <a:off x="3165943" y="3760445"/>
            <a:ext cx="358486" cy="210416"/>
          </a:xfrm>
          <a:prstGeom prst="downArrow">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微软雅黑" panose="020B0503020204020204" pitchFamily="34" charset="-122"/>
              <a:ea typeface="微软雅黑" panose="020B0503020204020204" pitchFamily="34" charset="-122"/>
            </a:endParaRPr>
          </a:p>
        </p:txBody>
      </p:sp>
      <p:sp>
        <p:nvSpPr>
          <p:cNvPr id="25" name="下箭头 11">
            <a:extLst>
              <a:ext uri="{FF2B5EF4-FFF2-40B4-BE49-F238E27FC236}">
                <a16:creationId xmlns:a16="http://schemas.microsoft.com/office/drawing/2014/main" xmlns="" id="{D390EEFC-1230-40CB-A012-3C15BFAED627}"/>
              </a:ext>
            </a:extLst>
          </p:cNvPr>
          <p:cNvSpPr/>
          <p:nvPr/>
        </p:nvSpPr>
        <p:spPr>
          <a:xfrm>
            <a:off x="4300374" y="3760445"/>
            <a:ext cx="358486" cy="210416"/>
          </a:xfrm>
          <a:prstGeom prst="downArrow">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微软雅黑" panose="020B0503020204020204" pitchFamily="34" charset="-122"/>
              <a:ea typeface="微软雅黑" panose="020B0503020204020204" pitchFamily="34" charset="-122"/>
            </a:endParaRPr>
          </a:p>
        </p:txBody>
      </p:sp>
      <p:sp>
        <p:nvSpPr>
          <p:cNvPr id="26" name="下箭头 12">
            <a:extLst>
              <a:ext uri="{FF2B5EF4-FFF2-40B4-BE49-F238E27FC236}">
                <a16:creationId xmlns:a16="http://schemas.microsoft.com/office/drawing/2014/main" xmlns="" id="{A6A06EFD-01DD-4405-AFD5-873558F9038B}"/>
              </a:ext>
            </a:extLst>
          </p:cNvPr>
          <p:cNvSpPr/>
          <p:nvPr/>
        </p:nvSpPr>
        <p:spPr>
          <a:xfrm>
            <a:off x="5380574" y="3760445"/>
            <a:ext cx="358486" cy="210416"/>
          </a:xfrm>
          <a:prstGeom prst="downArrow">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27" name="下箭头 13">
            <a:extLst>
              <a:ext uri="{FF2B5EF4-FFF2-40B4-BE49-F238E27FC236}">
                <a16:creationId xmlns:a16="http://schemas.microsoft.com/office/drawing/2014/main" xmlns="" id="{0DECF345-E955-4EBD-8813-67F2349D468B}"/>
              </a:ext>
            </a:extLst>
          </p:cNvPr>
          <p:cNvSpPr/>
          <p:nvPr/>
        </p:nvSpPr>
        <p:spPr>
          <a:xfrm>
            <a:off x="6460774" y="3760445"/>
            <a:ext cx="358486" cy="210416"/>
          </a:xfrm>
          <a:prstGeom prst="downArrow">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28" name="下箭头 14">
            <a:extLst>
              <a:ext uri="{FF2B5EF4-FFF2-40B4-BE49-F238E27FC236}">
                <a16:creationId xmlns:a16="http://schemas.microsoft.com/office/drawing/2014/main" xmlns="" id="{D0795EB2-273C-4997-A32C-9BC3D82F70F7}"/>
              </a:ext>
            </a:extLst>
          </p:cNvPr>
          <p:cNvSpPr/>
          <p:nvPr/>
        </p:nvSpPr>
        <p:spPr>
          <a:xfrm>
            <a:off x="7540974" y="3760445"/>
            <a:ext cx="358486" cy="210416"/>
          </a:xfrm>
          <a:prstGeom prst="downArrow">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29" name="下箭头 15">
            <a:extLst>
              <a:ext uri="{FF2B5EF4-FFF2-40B4-BE49-F238E27FC236}">
                <a16:creationId xmlns:a16="http://schemas.microsoft.com/office/drawing/2014/main" xmlns="" id="{B00A2D3F-09FD-4A46-9627-5DC6BE8CE169}"/>
              </a:ext>
            </a:extLst>
          </p:cNvPr>
          <p:cNvSpPr/>
          <p:nvPr/>
        </p:nvSpPr>
        <p:spPr>
          <a:xfrm>
            <a:off x="8621173" y="3760445"/>
            <a:ext cx="358486" cy="210416"/>
          </a:xfrm>
          <a:prstGeom prst="downArrow">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30" name="圆角矩形 16">
            <a:extLst>
              <a:ext uri="{FF2B5EF4-FFF2-40B4-BE49-F238E27FC236}">
                <a16:creationId xmlns:a16="http://schemas.microsoft.com/office/drawing/2014/main" xmlns="" id="{3FB2D066-75D0-4A95-A91A-99F9A2648409}"/>
              </a:ext>
            </a:extLst>
          </p:cNvPr>
          <p:cNvSpPr/>
          <p:nvPr/>
        </p:nvSpPr>
        <p:spPr>
          <a:xfrm>
            <a:off x="5325501" y="5028768"/>
            <a:ext cx="1595913" cy="54552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测试结果</a:t>
            </a:r>
          </a:p>
        </p:txBody>
      </p:sp>
      <p:sp>
        <p:nvSpPr>
          <p:cNvPr id="31" name="下箭头 17">
            <a:extLst>
              <a:ext uri="{FF2B5EF4-FFF2-40B4-BE49-F238E27FC236}">
                <a16:creationId xmlns:a16="http://schemas.microsoft.com/office/drawing/2014/main" xmlns="" id="{F0F450AB-8E50-4426-8088-D434A90EE059}"/>
              </a:ext>
            </a:extLst>
          </p:cNvPr>
          <p:cNvSpPr/>
          <p:nvPr/>
        </p:nvSpPr>
        <p:spPr>
          <a:xfrm>
            <a:off x="5839688" y="4654539"/>
            <a:ext cx="567539" cy="226003"/>
          </a:xfrm>
          <a:prstGeom prst="downArrow">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微软雅黑" panose="020B0503020204020204" pitchFamily="34" charset="-122"/>
              <a:ea typeface="微软雅黑" panose="020B0503020204020204" pitchFamily="34" charset="-122"/>
            </a:endParaRPr>
          </a:p>
        </p:txBody>
      </p:sp>
      <p:sp>
        <p:nvSpPr>
          <p:cNvPr id="32" name="圆角矩形 4">
            <a:extLst>
              <a:ext uri="{FF2B5EF4-FFF2-40B4-BE49-F238E27FC236}">
                <a16:creationId xmlns:a16="http://schemas.microsoft.com/office/drawing/2014/main" xmlns="" id="{1A336AF1-0B3C-4B8F-B9B1-AEC099AA46DF}"/>
              </a:ext>
            </a:extLst>
          </p:cNvPr>
          <p:cNvSpPr/>
          <p:nvPr/>
        </p:nvSpPr>
        <p:spPr>
          <a:xfrm>
            <a:off x="3824897" y="1949667"/>
            <a:ext cx="4620050" cy="526608"/>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3" name="TextBox 9">
            <a:extLst>
              <a:ext uri="{FF2B5EF4-FFF2-40B4-BE49-F238E27FC236}">
                <a16:creationId xmlns:a16="http://schemas.microsoft.com/office/drawing/2014/main" xmlns="" id="{D157F274-F854-4FA5-9DC8-32506A501646}"/>
              </a:ext>
            </a:extLst>
          </p:cNvPr>
          <p:cNvSpPr txBox="1"/>
          <p:nvPr/>
        </p:nvSpPr>
        <p:spPr>
          <a:xfrm>
            <a:off x="3603391" y="2111960"/>
            <a:ext cx="5063063" cy="276999"/>
          </a:xfrm>
          <a:prstGeom prst="rect">
            <a:avLst/>
          </a:prstGeom>
          <a:noFill/>
        </p:spPr>
        <p:txBody>
          <a:bodyPr wrap="square" lIns="0" tIns="0" rIns="0" bIns="0" rtlCol="0">
            <a:spAutoFit/>
          </a:bodyPr>
          <a:lstStyle/>
          <a:p>
            <a:pPr algn="ctr"/>
            <a:r>
              <a:rPr lang="zh-CN" altLang="en-US" sz="1800" dirty="0">
                <a:latin typeface="微软雅黑" panose="020B0503020204020204" pitchFamily="34" charset="-122"/>
                <a:ea typeface="微软雅黑" panose="020B0503020204020204" pitchFamily="34" charset="-122"/>
              </a:rPr>
              <a:t>解决业务个性化问题分析与展示</a:t>
            </a:r>
          </a:p>
        </p:txBody>
      </p:sp>
      <p:sp>
        <p:nvSpPr>
          <p:cNvPr id="34" name="矩形 93">
            <a:extLst>
              <a:ext uri="{FF2B5EF4-FFF2-40B4-BE49-F238E27FC236}">
                <a16:creationId xmlns:a16="http://schemas.microsoft.com/office/drawing/2014/main" xmlns="" id="{470C0919-15D6-4AE3-82ED-87B286BF6F9E}"/>
              </a:ext>
            </a:extLst>
          </p:cNvPr>
          <p:cNvSpPr/>
          <p:nvPr/>
        </p:nvSpPr>
        <p:spPr>
          <a:xfrm>
            <a:off x="3810329" y="1916244"/>
            <a:ext cx="216024" cy="2160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5" name="矩形 93">
            <a:extLst>
              <a:ext uri="{FF2B5EF4-FFF2-40B4-BE49-F238E27FC236}">
                <a16:creationId xmlns:a16="http://schemas.microsoft.com/office/drawing/2014/main" xmlns="" id="{FA9F35BD-A89A-46C0-B04F-17C5EB82A0BB}"/>
              </a:ext>
            </a:extLst>
          </p:cNvPr>
          <p:cNvSpPr/>
          <p:nvPr/>
        </p:nvSpPr>
        <p:spPr>
          <a:xfrm rot="10800000">
            <a:off x="8258501" y="2289599"/>
            <a:ext cx="216024" cy="2160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Tree>
    <p:extLst>
      <p:ext uri="{BB962C8B-B14F-4D97-AF65-F5344CB8AC3E}">
        <p14:creationId xmlns:p14="http://schemas.microsoft.com/office/powerpoint/2010/main" val="3596505214"/>
      </p:ext>
    </p:extLst>
  </p:cSld>
  <p:clrMapOvr>
    <a:masterClrMapping/>
  </p:clrMapOvr>
  <p:transition xmlns:p14="http://schemas.microsoft.com/office/powerpoint/2010/main" spd="med"/>
  <p:timing>
    <p:tnLst>
      <p:par>
        <p:cTn xmlns:p14="http://schemas.microsoft.com/office/powerpoint/2010/main" id="1" dur="indefinite" restart="never" nodeType="tmRoot">
          <p:childTnLst>
            <p:par>
              <p:cTn id="2"/>
            </p:par>
            <p:par>
              <p:cTn id="3"/>
            </p:par>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29" name="标题">
            <a:extLst>
              <a:ext uri="{FF2B5EF4-FFF2-40B4-BE49-F238E27FC236}">
                <a16:creationId xmlns:a16="http://schemas.microsoft.com/office/drawing/2014/main" xmlns="" id="{7DB9E4E2-1784-42C5-A1D3-4807E4C0C51C}"/>
              </a:ext>
            </a:extLst>
          </p:cNvPr>
          <p:cNvSpPr/>
          <p:nvPr/>
        </p:nvSpPr>
        <p:spPr>
          <a:xfrm>
            <a:off x="0" y="3039148"/>
            <a:ext cx="12192001" cy="779703"/>
          </a:xfrm>
          <a:prstGeom prst="rect">
            <a:avLst/>
          </a:prstGeom>
          <a:solidFill>
            <a:srgbClr val="A7A7A7"/>
          </a:solidFill>
          <a:ln w="12700">
            <a:miter lim="400000"/>
          </a:ln>
          <a:extLst>
            <a:ext uri="{C572A759-6A51-4108-AA02-DFA0A04FC94B}">
              <ma14:wrappingTextBoxFlag xmlns:ma14="http://schemas.microsoft.com/office/mac/drawingml/2011/main" val="1"/>
            </a:ext>
          </a:extLst>
        </p:spPr>
        <p:txBody>
          <a:bodyPr lIns="60959" tIns="60959" rIns="60959" bIns="60959" anchor="ctr"/>
          <a:lstStyle>
            <a:lvl1pPr algn="ctr" defTabSz="914377">
              <a:defRPr sz="4200">
                <a:solidFill>
                  <a:srgbClr val="FFFFFF"/>
                </a:solidFill>
                <a:latin typeface="DFPZongYiW9-GB"/>
                <a:ea typeface="DFPZongYiW9-GB"/>
                <a:cs typeface="DFPZongYiW9-GB"/>
                <a:sym typeface="DFPZongYiW9-GB"/>
              </a:defRPr>
            </a:lvl1pPr>
          </a:lstStyle>
          <a:p>
            <a:pPr lvl="0" hangingPunct="0">
              <a:defRPr/>
            </a:pPr>
            <a:r>
              <a:rPr lang="zh-CN" altLang="en-US" kern="0" dirty="0">
                <a:latin typeface="微软雅黑" panose="020B0503020204020204" pitchFamily="34" charset="-122"/>
                <a:ea typeface="微软雅黑" panose="020B0503020204020204" pitchFamily="34" charset="-122"/>
              </a:rPr>
              <a:t>关于</a:t>
            </a:r>
            <a:r>
              <a:rPr lang="en-US" altLang="zh-CN" kern="0" dirty="0" err="1">
                <a:latin typeface="微软雅黑" panose="020B0503020204020204" pitchFamily="34" charset="-122"/>
                <a:ea typeface="微软雅黑" panose="020B0503020204020204" pitchFamily="34" charset="-122"/>
              </a:rPr>
              <a:t>WeTest</a:t>
            </a:r>
            <a:endParaRPr lang="en-US" altLang="zh-CN"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49969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兼容测试问题识别</a:t>
            </a:r>
            <a:r>
              <a:rPr kumimoji="0" lang="en-US" altLang="zh-CN"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a:t>
            </a:r>
            <a:r>
              <a:rPr lang="zh-CN" altLang="en-US" sz="2000" b="1" dirty="0">
                <a:solidFill>
                  <a:srgbClr val="5B9BD5"/>
                </a:solidFill>
                <a:latin typeface="Helvetica"/>
                <a:cs typeface="Helvetica"/>
                <a:sym typeface="微软雅黑" panose="020B0503020204020204" pitchFamily="34" charset="-122"/>
              </a:rPr>
              <a:t>结果分析能力</a:t>
            </a:r>
            <a:endPar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endParaRPr>
          </a:p>
        </p:txBody>
      </p:sp>
      <p:pic>
        <p:nvPicPr>
          <p:cNvPr id="23" name="图片 22">
            <a:extLst>
              <a:ext uri="{FF2B5EF4-FFF2-40B4-BE49-F238E27FC236}">
                <a16:creationId xmlns:a16="http://schemas.microsoft.com/office/drawing/2014/main" xmlns="" id="{26F8C1AE-065F-4026-9307-49BFA4B5D54A}"/>
              </a:ext>
            </a:extLst>
          </p:cNvPr>
          <p:cNvPicPr>
            <a:picLocks noChangeAspect="1"/>
          </p:cNvPicPr>
          <p:nvPr/>
        </p:nvPicPr>
        <p:blipFill>
          <a:blip r:embed="rId4"/>
          <a:stretch>
            <a:fillRect/>
          </a:stretch>
        </p:blipFill>
        <p:spPr>
          <a:xfrm>
            <a:off x="698202" y="1251333"/>
            <a:ext cx="8315396" cy="5287775"/>
          </a:xfrm>
          <a:prstGeom prst="rect">
            <a:avLst/>
          </a:prstGeom>
          <a:ln>
            <a:solidFill>
              <a:schemeClr val="accent1"/>
            </a:solidFill>
          </a:ln>
        </p:spPr>
      </p:pic>
      <p:pic>
        <p:nvPicPr>
          <p:cNvPr id="24" name="图片 23">
            <a:extLst>
              <a:ext uri="{FF2B5EF4-FFF2-40B4-BE49-F238E27FC236}">
                <a16:creationId xmlns:a16="http://schemas.microsoft.com/office/drawing/2014/main" xmlns="" id="{3369911A-BA56-45B0-84CF-F8DF45E0E83A}"/>
              </a:ext>
            </a:extLst>
          </p:cNvPr>
          <p:cNvPicPr>
            <a:picLocks noChangeAspect="1"/>
          </p:cNvPicPr>
          <p:nvPr/>
        </p:nvPicPr>
        <p:blipFill>
          <a:blip r:embed="rId5"/>
          <a:stretch>
            <a:fillRect/>
          </a:stretch>
        </p:blipFill>
        <p:spPr>
          <a:xfrm>
            <a:off x="4623907" y="1389840"/>
            <a:ext cx="7047445" cy="5262821"/>
          </a:xfrm>
          <a:prstGeom prst="rect">
            <a:avLst/>
          </a:prstGeom>
          <a:ln>
            <a:solidFill>
              <a:schemeClr val="accent1"/>
            </a:solidFill>
          </a:ln>
        </p:spPr>
      </p:pic>
      <p:pic>
        <p:nvPicPr>
          <p:cNvPr id="25" name="图片 24">
            <a:extLst>
              <a:ext uri="{FF2B5EF4-FFF2-40B4-BE49-F238E27FC236}">
                <a16:creationId xmlns:a16="http://schemas.microsoft.com/office/drawing/2014/main" xmlns="" id="{F44C5D76-A274-420D-841C-3DC502F61A2E}"/>
              </a:ext>
            </a:extLst>
          </p:cNvPr>
          <p:cNvPicPr>
            <a:picLocks noChangeAspect="1"/>
          </p:cNvPicPr>
          <p:nvPr/>
        </p:nvPicPr>
        <p:blipFill>
          <a:blip r:embed="rId6"/>
          <a:stretch>
            <a:fillRect/>
          </a:stretch>
        </p:blipFill>
        <p:spPr>
          <a:xfrm>
            <a:off x="9013598" y="2774314"/>
            <a:ext cx="2868705" cy="3991901"/>
          </a:xfrm>
          <a:prstGeom prst="rect">
            <a:avLst/>
          </a:prstGeom>
          <a:ln>
            <a:solidFill>
              <a:schemeClr val="accent1"/>
            </a:solidFill>
          </a:ln>
        </p:spPr>
      </p:pic>
    </p:spTree>
    <p:extLst>
      <p:ext uri="{BB962C8B-B14F-4D97-AF65-F5344CB8AC3E}">
        <p14:creationId xmlns:p14="http://schemas.microsoft.com/office/powerpoint/2010/main" val="24594114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15"/>
            </p:par>
            <p:par>
              <p:cTn id="16"/>
            </p:par>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29" name="标题">
            <a:extLst>
              <a:ext uri="{FF2B5EF4-FFF2-40B4-BE49-F238E27FC236}">
                <a16:creationId xmlns:a16="http://schemas.microsoft.com/office/drawing/2014/main" xmlns="" id="{7DB9E4E2-1784-42C5-A1D3-4807E4C0C51C}"/>
              </a:ext>
            </a:extLst>
          </p:cNvPr>
          <p:cNvSpPr/>
          <p:nvPr/>
        </p:nvSpPr>
        <p:spPr>
          <a:xfrm>
            <a:off x="0" y="3039148"/>
            <a:ext cx="12192001" cy="779703"/>
          </a:xfrm>
          <a:prstGeom prst="rect">
            <a:avLst/>
          </a:prstGeom>
          <a:solidFill>
            <a:srgbClr val="A7A7A7"/>
          </a:solidFill>
          <a:ln w="12700">
            <a:miter lim="400000"/>
          </a:ln>
          <a:extLst>
            <a:ext uri="{C572A759-6A51-4108-AA02-DFA0A04FC94B}">
              <ma14:wrappingTextBoxFlag xmlns:ma14="http://schemas.microsoft.com/office/mac/drawingml/2011/main" val="1"/>
            </a:ext>
          </a:extLst>
        </p:spPr>
        <p:txBody>
          <a:bodyPr lIns="60959" tIns="60959" rIns="60959" bIns="60959" anchor="ctr"/>
          <a:lstStyle>
            <a:lvl1pPr algn="ctr" defTabSz="914377">
              <a:defRPr sz="4200">
                <a:solidFill>
                  <a:srgbClr val="FFFFFF"/>
                </a:solidFill>
                <a:latin typeface="DFPZongYiW9-GB"/>
                <a:ea typeface="DFPZongYiW9-GB"/>
                <a:cs typeface="DFPZongYiW9-GB"/>
                <a:sym typeface="DFPZongYiW9-GB"/>
              </a:defRPr>
            </a:lvl1pPr>
          </a:lstStyle>
          <a:p>
            <a:pPr marL="0" marR="0" lvl="0" indent="0" algn="ctr" defTabSz="914377" rtl="0" eaLnBrk="1" fontAlgn="auto" latinLnBrk="0" hangingPunct="0">
              <a:lnSpc>
                <a:spcPct val="100000"/>
              </a:lnSpc>
              <a:spcBef>
                <a:spcPts val="0"/>
              </a:spcBef>
              <a:spcAft>
                <a:spcPts val="0"/>
              </a:spcAft>
              <a:buClrTx/>
              <a:buSzTx/>
              <a:buFontTx/>
              <a:buNone/>
              <a:tabLst/>
              <a:defRPr/>
            </a:pPr>
            <a:r>
              <a:rPr lang="zh-CN" altLang="en-US" kern="0" dirty="0">
                <a:latin typeface="微软雅黑" panose="020B0503020204020204" pitchFamily="34" charset="-122"/>
                <a:ea typeface="微软雅黑" panose="020B0503020204020204" pitchFamily="34" charset="-122"/>
              </a:rPr>
              <a:t>性能</a:t>
            </a:r>
            <a:r>
              <a:rPr kumimoji="0" lang="zh-CN" altLang="en-US" sz="4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DFPZongYiW9-GB"/>
              </a:rPr>
              <a:t>测试</a:t>
            </a:r>
            <a:endParaRPr kumimoji="0" lang="en-US" altLang="zh-CN" sz="4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DFPZongYiW9-GB"/>
            </a:endParaRPr>
          </a:p>
        </p:txBody>
      </p:sp>
    </p:spTree>
    <p:extLst>
      <p:ext uri="{BB962C8B-B14F-4D97-AF65-F5344CB8AC3E}">
        <p14:creationId xmlns:p14="http://schemas.microsoft.com/office/powerpoint/2010/main" val="9365390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服务细分</a:t>
            </a:r>
          </a:p>
        </p:txBody>
      </p:sp>
      <p:sp>
        <p:nvSpPr>
          <p:cNvPr id="12" name="剪去对角的矩形 3">
            <a:extLst>
              <a:ext uri="{FF2B5EF4-FFF2-40B4-BE49-F238E27FC236}">
                <a16:creationId xmlns:a16="http://schemas.microsoft.com/office/drawing/2014/main" xmlns="" id="{E3474DD2-BAF3-474D-85DE-3000C65A6B17}"/>
              </a:ext>
            </a:extLst>
          </p:cNvPr>
          <p:cNvSpPr>
            <a:spLocks noChangeArrowheads="1"/>
          </p:cNvSpPr>
          <p:nvPr/>
        </p:nvSpPr>
        <p:spPr bwMode="auto">
          <a:xfrm>
            <a:off x="1757556" y="1466529"/>
            <a:ext cx="3330000" cy="432486"/>
          </a:xfrm>
          <a:custGeom>
            <a:avLst/>
            <a:gdLst>
              <a:gd name="T0" fmla="*/ 0 w 3263900"/>
              <a:gd name="T1" fmla="*/ 0 h 547688"/>
              <a:gd name="T2" fmla="*/ 3172617 w 3263900"/>
              <a:gd name="T3" fmla="*/ 0 h 547688"/>
              <a:gd name="T4" fmla="*/ 3263900 w 3263900"/>
              <a:gd name="T5" fmla="*/ 91283 h 547688"/>
              <a:gd name="T6" fmla="*/ 3263900 w 3263900"/>
              <a:gd name="T7" fmla="*/ 547688 h 547688"/>
              <a:gd name="T8" fmla="*/ 3263900 w 3263900"/>
              <a:gd name="T9" fmla="*/ 547688 h 547688"/>
              <a:gd name="T10" fmla="*/ 91283 w 3263900"/>
              <a:gd name="T11" fmla="*/ 547688 h 547688"/>
              <a:gd name="T12" fmla="*/ 0 w 3263900"/>
              <a:gd name="T13" fmla="*/ 456405 h 547688"/>
              <a:gd name="T14" fmla="*/ 0 w 3263900"/>
              <a:gd name="T15" fmla="*/ 0 h 547688"/>
              <a:gd name="T16" fmla="*/ 0 60000 65536"/>
              <a:gd name="T17" fmla="*/ 0 60000 65536"/>
              <a:gd name="T18" fmla="*/ 0 60000 65536"/>
              <a:gd name="T19" fmla="*/ 0 60000 65536"/>
              <a:gd name="T20" fmla="*/ 0 60000 65536"/>
              <a:gd name="T21" fmla="*/ 0 60000 65536"/>
              <a:gd name="T22" fmla="*/ 0 60000 65536"/>
              <a:gd name="T23" fmla="*/ 0 60000 65536"/>
              <a:gd name="T24" fmla="*/ 0 w 3263900"/>
              <a:gd name="T25" fmla="*/ 0 h 547688"/>
              <a:gd name="T26" fmla="*/ 3263900 w 3263900"/>
              <a:gd name="T27" fmla="*/ 547688 h 547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3900" h="547688">
                <a:moveTo>
                  <a:pt x="0" y="0"/>
                </a:moveTo>
                <a:lnTo>
                  <a:pt x="3172617" y="0"/>
                </a:lnTo>
                <a:lnTo>
                  <a:pt x="3263900" y="91283"/>
                </a:lnTo>
                <a:lnTo>
                  <a:pt x="3263900" y="547688"/>
                </a:lnTo>
                <a:lnTo>
                  <a:pt x="91283" y="547688"/>
                </a:lnTo>
                <a:lnTo>
                  <a:pt x="0" y="456405"/>
                </a:lnTo>
                <a:lnTo>
                  <a:pt x="0" y="0"/>
                </a:lnTo>
                <a:close/>
              </a:path>
            </a:pathLst>
          </a:custGeom>
          <a:solidFill>
            <a:schemeClr val="accent5">
              <a:lumMod val="60000"/>
              <a:lumOff val="40000"/>
            </a:schemeClr>
          </a:solidFill>
          <a:ln>
            <a:noFill/>
          </a:ln>
          <a:effectLs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pPr>
            <a:r>
              <a:rPr lang="zh-CN" altLang="en-US" sz="2000" b="1" dirty="0">
                <a:solidFill>
                  <a:srgbClr val="FFFFFF"/>
                </a:solidFill>
                <a:latin typeface="微软雅黑" panose="020B0503020204020204" pitchFamily="34" charset="-122"/>
                <a:ea typeface="微软雅黑" panose="020B0503020204020204" pitchFamily="34" charset="-122"/>
              </a:rPr>
              <a:t>自助压测服务</a:t>
            </a:r>
            <a:endParaRPr lang="zh-CN" altLang="en-US" sz="2000" b="1" dirty="0">
              <a:latin typeface="微软雅黑" panose="020B0503020204020204" pitchFamily="34" charset="-122"/>
              <a:ea typeface="微软雅黑" panose="020B0503020204020204" pitchFamily="34" charset="-122"/>
            </a:endParaRPr>
          </a:p>
        </p:txBody>
      </p:sp>
      <p:sp>
        <p:nvSpPr>
          <p:cNvPr id="13" name="剪去对角的矩形 24">
            <a:extLst>
              <a:ext uri="{FF2B5EF4-FFF2-40B4-BE49-F238E27FC236}">
                <a16:creationId xmlns:a16="http://schemas.microsoft.com/office/drawing/2014/main" xmlns="" id="{8BD8EAA7-5F83-43D5-8DF4-F3A80B5D4007}"/>
              </a:ext>
            </a:extLst>
          </p:cNvPr>
          <p:cNvSpPr>
            <a:spLocks noChangeArrowheads="1"/>
          </p:cNvSpPr>
          <p:nvPr/>
        </p:nvSpPr>
        <p:spPr bwMode="auto">
          <a:xfrm>
            <a:off x="6260123" y="1466529"/>
            <a:ext cx="3329530" cy="432486"/>
          </a:xfrm>
          <a:custGeom>
            <a:avLst/>
            <a:gdLst>
              <a:gd name="T0" fmla="*/ 0 w 3263900"/>
              <a:gd name="T1" fmla="*/ 0 h 547688"/>
              <a:gd name="T2" fmla="*/ 3172617 w 3263900"/>
              <a:gd name="T3" fmla="*/ 0 h 547688"/>
              <a:gd name="T4" fmla="*/ 3263900 w 3263900"/>
              <a:gd name="T5" fmla="*/ 91283 h 547688"/>
              <a:gd name="T6" fmla="*/ 3263900 w 3263900"/>
              <a:gd name="T7" fmla="*/ 547688 h 547688"/>
              <a:gd name="T8" fmla="*/ 3263900 w 3263900"/>
              <a:gd name="T9" fmla="*/ 547688 h 547688"/>
              <a:gd name="T10" fmla="*/ 91283 w 3263900"/>
              <a:gd name="T11" fmla="*/ 547688 h 547688"/>
              <a:gd name="T12" fmla="*/ 0 w 3263900"/>
              <a:gd name="T13" fmla="*/ 456405 h 547688"/>
              <a:gd name="T14" fmla="*/ 0 w 3263900"/>
              <a:gd name="T15" fmla="*/ 0 h 547688"/>
              <a:gd name="T16" fmla="*/ 0 60000 65536"/>
              <a:gd name="T17" fmla="*/ 0 60000 65536"/>
              <a:gd name="T18" fmla="*/ 0 60000 65536"/>
              <a:gd name="T19" fmla="*/ 0 60000 65536"/>
              <a:gd name="T20" fmla="*/ 0 60000 65536"/>
              <a:gd name="T21" fmla="*/ 0 60000 65536"/>
              <a:gd name="T22" fmla="*/ 0 60000 65536"/>
              <a:gd name="T23" fmla="*/ 0 60000 65536"/>
              <a:gd name="T24" fmla="*/ 0 w 3263900"/>
              <a:gd name="T25" fmla="*/ 0 h 547688"/>
              <a:gd name="T26" fmla="*/ 3263900 w 3263900"/>
              <a:gd name="T27" fmla="*/ 547688 h 547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3900" h="547688">
                <a:moveTo>
                  <a:pt x="0" y="0"/>
                </a:moveTo>
                <a:lnTo>
                  <a:pt x="3172617" y="0"/>
                </a:lnTo>
                <a:lnTo>
                  <a:pt x="3263900" y="91283"/>
                </a:lnTo>
                <a:lnTo>
                  <a:pt x="3263900" y="547688"/>
                </a:lnTo>
                <a:lnTo>
                  <a:pt x="91283" y="547688"/>
                </a:lnTo>
                <a:lnTo>
                  <a:pt x="0" y="456405"/>
                </a:lnTo>
                <a:lnTo>
                  <a:pt x="0" y="0"/>
                </a:lnTo>
                <a:close/>
              </a:path>
            </a:pathLst>
          </a:custGeom>
          <a:solidFill>
            <a:schemeClr val="accent1">
              <a:lumMod val="50000"/>
            </a:schemeClr>
          </a:solidFill>
          <a:ln>
            <a:noFill/>
          </a:ln>
          <a:effectLs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000" b="1" dirty="0">
                <a:solidFill>
                  <a:srgbClr val="FFFFFF"/>
                </a:solidFill>
                <a:latin typeface="微软雅黑" panose="020B0503020204020204" pitchFamily="34" charset="-122"/>
                <a:ea typeface="微软雅黑" panose="020B0503020204020204" pitchFamily="34" charset="-122"/>
              </a:rPr>
              <a:t>深度性能测试</a:t>
            </a:r>
            <a:endParaRPr lang="zh-CN" altLang="en-US" sz="2000" b="1" dirty="0">
              <a:latin typeface="微软雅黑" panose="020B0503020204020204" pitchFamily="34" charset="-122"/>
              <a:ea typeface="微软雅黑" panose="020B0503020204020204" pitchFamily="34" charset="-122"/>
            </a:endParaRPr>
          </a:p>
        </p:txBody>
      </p:sp>
      <p:sp>
        <p:nvSpPr>
          <p:cNvPr id="14" name="标题 1">
            <a:extLst>
              <a:ext uri="{FF2B5EF4-FFF2-40B4-BE49-F238E27FC236}">
                <a16:creationId xmlns:a16="http://schemas.microsoft.com/office/drawing/2014/main" xmlns="" id="{E2CE8F18-472B-4512-B857-060877FA5E25}"/>
              </a:ext>
            </a:extLst>
          </p:cNvPr>
          <p:cNvSpPr txBox="1">
            <a:spLocks noChangeArrowheads="1"/>
          </p:cNvSpPr>
          <p:nvPr/>
        </p:nvSpPr>
        <p:spPr bwMode="auto">
          <a:xfrm>
            <a:off x="2019177" y="2100885"/>
            <a:ext cx="3004684" cy="198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自助配置提交测试</a:t>
            </a:r>
            <a:endParaRPr lang="en-US" altLang="zh-CN" sz="1400" b="1" dirty="0">
              <a:latin typeface="微软雅黑" panose="020B0503020204020204" pitchFamily="34" charset="-122"/>
              <a:ea typeface="微软雅黑" panose="020B0503020204020204" pitchFamily="34" charset="-122"/>
              <a:sym typeface="Arial" panose="020B0604020202020204" pitchFamily="34" charset="0"/>
            </a:endParaRPr>
          </a:p>
          <a:p>
            <a:pPr>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提供高并发压力源</a:t>
            </a:r>
            <a:endParaRPr lang="en-US" altLang="zh-CN" sz="1400" b="1" dirty="0">
              <a:latin typeface="微软雅黑" panose="020B0503020204020204" pitchFamily="34" charset="-122"/>
              <a:ea typeface="微软雅黑" panose="020B0503020204020204" pitchFamily="34" charset="-122"/>
              <a:sym typeface="Arial" panose="020B0604020202020204" pitchFamily="34" charset="0"/>
            </a:endParaRPr>
          </a:p>
          <a:p>
            <a:pPr>
              <a:buNone/>
            </a:pPr>
            <a:endParaRPr lang="en-US" altLang="zh-CN" sz="1400" b="1"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配置简单快捷</a:t>
            </a:r>
          </a:p>
          <a:p>
            <a:pPr marL="285750"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支持</a:t>
            </a:r>
            <a:r>
              <a:rPr lang="en-US" altLang="zh-CN" sz="1400" dirty="0">
                <a:latin typeface="微软雅黑" panose="020B0503020204020204" pitchFamily="34" charset="-122"/>
                <a:ea typeface="微软雅黑" panose="020B0503020204020204" pitchFamily="34" charset="-122"/>
                <a:sym typeface="Arial" panose="020B0604020202020204" pitchFamily="34" charset="0"/>
              </a:rPr>
              <a:t>HTTP</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a:t>
            </a:r>
            <a:r>
              <a:rPr lang="en-US" altLang="zh-CN" sz="1400" dirty="0">
                <a:latin typeface="微软雅黑" panose="020B0503020204020204" pitchFamily="34" charset="-122"/>
                <a:ea typeface="微软雅黑" panose="020B0503020204020204" pitchFamily="34" charset="-122"/>
                <a:sym typeface="Arial" panose="020B0604020202020204" pitchFamily="34" charset="0"/>
              </a:rPr>
              <a:t>HTTPS</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协议</a:t>
            </a:r>
          </a:p>
          <a:p>
            <a:pPr marL="285750"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实时查看测试报告</a:t>
            </a:r>
          </a:p>
        </p:txBody>
      </p:sp>
      <p:sp>
        <p:nvSpPr>
          <p:cNvPr id="15" name="标题 1">
            <a:extLst>
              <a:ext uri="{FF2B5EF4-FFF2-40B4-BE49-F238E27FC236}">
                <a16:creationId xmlns:a16="http://schemas.microsoft.com/office/drawing/2014/main" xmlns="" id="{AD3782D2-2889-442E-BCE1-C347ED8FC4D2}"/>
              </a:ext>
            </a:extLst>
          </p:cNvPr>
          <p:cNvSpPr txBox="1">
            <a:spLocks noChangeArrowheads="1"/>
          </p:cNvSpPr>
          <p:nvPr/>
        </p:nvSpPr>
        <p:spPr bwMode="auto">
          <a:xfrm>
            <a:off x="6289570" y="2110862"/>
            <a:ext cx="3504816" cy="203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1400" b="1" dirty="0">
                <a:latin typeface="微软雅黑" panose="020B0503020204020204" pitchFamily="34" charset="-122"/>
                <a:ea typeface="微软雅黑" panose="020B0503020204020204" pitchFamily="34" charset="-122"/>
                <a:sym typeface="Arial" panose="020B0604020202020204" pitchFamily="34" charset="0"/>
              </a:rPr>
              <a:t>WeTest</a:t>
            </a: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提供用例设计、配置、执行、报告分析，以及专家驻场解读报告，问题定位，提供优化建议</a:t>
            </a:r>
            <a:endParaRPr lang="en-US" altLang="zh-CN" sz="1400" b="1"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Wingdings" panose="05000000000000000000" pitchFamily="2" charset="2"/>
              <a:buChar char="Ø"/>
            </a:pP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支持深度问题定位及优化建议</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支持分布式压力源</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独家支持微信登录</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6" name="直接连接符 15">
            <a:extLst>
              <a:ext uri="{FF2B5EF4-FFF2-40B4-BE49-F238E27FC236}">
                <a16:creationId xmlns:a16="http://schemas.microsoft.com/office/drawing/2014/main" xmlns="" id="{BC20E22F-67F7-42E8-8B8C-53B77088D9FA}"/>
              </a:ext>
            </a:extLst>
          </p:cNvPr>
          <p:cNvCxnSpPr>
            <a:cxnSpLocks/>
          </p:cNvCxnSpPr>
          <p:nvPr/>
        </p:nvCxnSpPr>
        <p:spPr>
          <a:xfrm>
            <a:off x="1667871" y="2941833"/>
            <a:ext cx="7911128" cy="0"/>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5">
            <a:extLst>
              <a:ext uri="{FF2B5EF4-FFF2-40B4-BE49-F238E27FC236}">
                <a16:creationId xmlns:a16="http://schemas.microsoft.com/office/drawing/2014/main" xmlns="" id="{A2C7CB9B-B937-4FF5-A395-010788850370}"/>
              </a:ext>
            </a:extLst>
          </p:cNvPr>
          <p:cNvSpPr>
            <a:spLocks noChangeArrowheads="1"/>
          </p:cNvSpPr>
          <p:nvPr/>
        </p:nvSpPr>
        <p:spPr bwMode="auto">
          <a:xfrm>
            <a:off x="1601675" y="5134464"/>
            <a:ext cx="8406323" cy="418191"/>
          </a:xfrm>
          <a:prstGeom prst="rect">
            <a:avLst/>
          </a:prstGeom>
          <a:noFill/>
          <a:ln w="9525">
            <a:noFill/>
            <a:miter lim="800000"/>
            <a:headEnd/>
            <a:tailEnd/>
          </a:ln>
        </p:spPr>
        <p:txBody>
          <a:bodyPr wrap="square">
            <a:spAutoFit/>
          </a:bodyPr>
          <a:lstStyle/>
          <a:p>
            <a:pPr>
              <a:lnSpc>
                <a:spcPct val="150000"/>
              </a:lnSpc>
              <a:defRPr/>
            </a:pPr>
            <a:r>
              <a:rPr lang="zh-CN" altLang="en-US" sz="1600" b="1" dirty="0">
                <a:solidFill>
                  <a:srgbClr val="000000"/>
                </a:solidFill>
                <a:latin typeface="微软雅黑" pitchFamily="34" charset="-122"/>
                <a:ea typeface="微软雅黑" pitchFamily="34" charset="-122"/>
                <a:sym typeface="微软雅黑" pitchFamily="34" charset="-122"/>
              </a:rPr>
              <a:t> 支持</a:t>
            </a:r>
            <a:r>
              <a:rPr lang="en-US" altLang="zh-CN" sz="1600" b="1" dirty="0">
                <a:solidFill>
                  <a:srgbClr val="000000"/>
                </a:solidFill>
                <a:latin typeface="微软雅黑" pitchFamily="34" charset="-122"/>
                <a:ea typeface="微软雅黑" pitchFamily="34" charset="-122"/>
                <a:sym typeface="微软雅黑" pitchFamily="34" charset="-122"/>
              </a:rPr>
              <a:t>HTTP</a:t>
            </a:r>
            <a:r>
              <a:rPr lang="zh-CN" altLang="en-US" sz="1600" b="1" dirty="0">
                <a:solidFill>
                  <a:srgbClr val="000000"/>
                </a:solidFill>
                <a:latin typeface="微软雅黑" pitchFamily="34" charset="-122"/>
                <a:ea typeface="微软雅黑" pitchFamily="34" charset="-122"/>
                <a:sym typeface="微软雅黑" pitchFamily="34" charset="-122"/>
              </a:rPr>
              <a:t>及</a:t>
            </a:r>
            <a:r>
              <a:rPr lang="en-US" altLang="zh-CN" sz="1600" b="1" dirty="0">
                <a:solidFill>
                  <a:srgbClr val="000000"/>
                </a:solidFill>
                <a:latin typeface="微软雅黑" pitchFamily="34" charset="-122"/>
                <a:ea typeface="微软雅黑" pitchFamily="34" charset="-122"/>
                <a:sym typeface="微软雅黑" pitchFamily="34" charset="-122"/>
              </a:rPr>
              <a:t>HTTPS</a:t>
            </a:r>
            <a:r>
              <a:rPr lang="zh-CN" altLang="en-US" sz="1600" b="1" dirty="0">
                <a:solidFill>
                  <a:srgbClr val="000000"/>
                </a:solidFill>
                <a:latin typeface="微软雅黑" pitchFamily="34" charset="-122"/>
                <a:ea typeface="微软雅黑" pitchFamily="34" charset="-122"/>
                <a:sym typeface="微软雅黑" pitchFamily="34" charset="-122"/>
              </a:rPr>
              <a:t>协议，包括电商、政务、生活服务等</a:t>
            </a:r>
            <a:r>
              <a:rPr lang="en-US" altLang="zh-CN" sz="1600" b="1" dirty="0">
                <a:solidFill>
                  <a:srgbClr val="000000"/>
                </a:solidFill>
                <a:latin typeface="微软雅黑" pitchFamily="34" charset="-122"/>
                <a:ea typeface="微软雅黑" pitchFamily="34" charset="-122"/>
                <a:sym typeface="微软雅黑" pitchFamily="34" charset="-122"/>
              </a:rPr>
              <a:t>app</a:t>
            </a:r>
            <a:r>
              <a:rPr lang="zh-CN" altLang="en-US" sz="1600" b="1" dirty="0">
                <a:solidFill>
                  <a:srgbClr val="000000"/>
                </a:solidFill>
                <a:latin typeface="微软雅黑" pitchFamily="34" charset="-122"/>
                <a:ea typeface="微软雅黑" pitchFamily="34" charset="-122"/>
                <a:sym typeface="微软雅黑" pitchFamily="34" charset="-122"/>
              </a:rPr>
              <a:t>和网站压测</a:t>
            </a:r>
            <a:endParaRPr lang="zh-CN"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4958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测试流程</a:t>
            </a:r>
          </a:p>
        </p:txBody>
      </p:sp>
      <p:graphicFrame>
        <p:nvGraphicFramePr>
          <p:cNvPr id="10" name="图示 9">
            <a:extLst>
              <a:ext uri="{FF2B5EF4-FFF2-40B4-BE49-F238E27FC236}">
                <a16:creationId xmlns:a16="http://schemas.microsoft.com/office/drawing/2014/main" xmlns="" id="{6D6FA9FE-19BD-46EE-9656-E77D04ABBA94}"/>
              </a:ext>
            </a:extLst>
          </p:cNvPr>
          <p:cNvGraphicFramePr/>
          <p:nvPr/>
        </p:nvGraphicFramePr>
        <p:xfrm>
          <a:off x="519230" y="1087196"/>
          <a:ext cx="11202869"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图片 10">
            <a:extLst>
              <a:ext uri="{FF2B5EF4-FFF2-40B4-BE49-F238E27FC236}">
                <a16:creationId xmlns:a16="http://schemas.microsoft.com/office/drawing/2014/main" xmlns="" id="{CBFAEBD2-EABF-4D28-922A-049CA2E31378}"/>
              </a:ext>
            </a:extLst>
          </p:cNvPr>
          <p:cNvPicPr>
            <a:picLocks noChangeAspect="1"/>
          </p:cNvPicPr>
          <p:nvPr/>
        </p:nvPicPr>
        <p:blipFill>
          <a:blip r:embed="rId9"/>
          <a:stretch>
            <a:fillRect/>
          </a:stretch>
        </p:blipFill>
        <p:spPr>
          <a:xfrm>
            <a:off x="729039" y="1647780"/>
            <a:ext cx="802050" cy="706283"/>
          </a:xfrm>
          <a:prstGeom prst="rect">
            <a:avLst/>
          </a:prstGeom>
        </p:spPr>
      </p:pic>
      <p:pic>
        <p:nvPicPr>
          <p:cNvPr id="12" name="图片 11">
            <a:extLst>
              <a:ext uri="{FF2B5EF4-FFF2-40B4-BE49-F238E27FC236}">
                <a16:creationId xmlns:a16="http://schemas.microsoft.com/office/drawing/2014/main" xmlns="" id="{A698194A-9940-4BA4-8887-19A6E8D66E70}"/>
              </a:ext>
            </a:extLst>
          </p:cNvPr>
          <p:cNvPicPr>
            <a:picLocks noChangeAspect="1"/>
          </p:cNvPicPr>
          <p:nvPr/>
        </p:nvPicPr>
        <p:blipFill>
          <a:blip r:embed="rId10"/>
          <a:stretch>
            <a:fillRect/>
          </a:stretch>
        </p:blipFill>
        <p:spPr>
          <a:xfrm>
            <a:off x="2799199" y="1735348"/>
            <a:ext cx="569728" cy="591830"/>
          </a:xfrm>
          <a:prstGeom prst="rect">
            <a:avLst/>
          </a:prstGeom>
        </p:spPr>
      </p:pic>
      <p:pic>
        <p:nvPicPr>
          <p:cNvPr id="13" name="图片 12">
            <a:extLst>
              <a:ext uri="{FF2B5EF4-FFF2-40B4-BE49-F238E27FC236}">
                <a16:creationId xmlns:a16="http://schemas.microsoft.com/office/drawing/2014/main" xmlns="" id="{036FDEC6-E474-4885-86E5-B282DF4FCC08}"/>
              </a:ext>
            </a:extLst>
          </p:cNvPr>
          <p:cNvPicPr>
            <a:picLocks noChangeAspect="1"/>
          </p:cNvPicPr>
          <p:nvPr/>
        </p:nvPicPr>
        <p:blipFill>
          <a:blip r:embed="rId11"/>
          <a:stretch>
            <a:fillRect/>
          </a:stretch>
        </p:blipFill>
        <p:spPr>
          <a:xfrm>
            <a:off x="6532487" y="1700069"/>
            <a:ext cx="903325" cy="740430"/>
          </a:xfrm>
          <a:prstGeom prst="rect">
            <a:avLst/>
          </a:prstGeom>
        </p:spPr>
      </p:pic>
      <p:pic>
        <p:nvPicPr>
          <p:cNvPr id="14" name="图片 13">
            <a:extLst>
              <a:ext uri="{FF2B5EF4-FFF2-40B4-BE49-F238E27FC236}">
                <a16:creationId xmlns:a16="http://schemas.microsoft.com/office/drawing/2014/main" xmlns="" id="{887BD1F4-F00D-4B8A-85D1-97B33B92C909}"/>
              </a:ext>
            </a:extLst>
          </p:cNvPr>
          <p:cNvPicPr>
            <a:picLocks noChangeAspect="1"/>
          </p:cNvPicPr>
          <p:nvPr/>
        </p:nvPicPr>
        <p:blipFill>
          <a:blip r:embed="rId12"/>
          <a:stretch>
            <a:fillRect/>
          </a:stretch>
        </p:blipFill>
        <p:spPr>
          <a:xfrm>
            <a:off x="4694649" y="1761303"/>
            <a:ext cx="608950" cy="591831"/>
          </a:xfrm>
          <a:prstGeom prst="rect">
            <a:avLst/>
          </a:prstGeom>
        </p:spPr>
      </p:pic>
      <p:pic>
        <p:nvPicPr>
          <p:cNvPr id="15" name="图片 14">
            <a:extLst>
              <a:ext uri="{FF2B5EF4-FFF2-40B4-BE49-F238E27FC236}">
                <a16:creationId xmlns:a16="http://schemas.microsoft.com/office/drawing/2014/main" xmlns="" id="{4C996D7C-A23B-4ADA-9780-D1A0AEDFD7CE}"/>
              </a:ext>
            </a:extLst>
          </p:cNvPr>
          <p:cNvPicPr>
            <a:picLocks noChangeAspect="1"/>
          </p:cNvPicPr>
          <p:nvPr/>
        </p:nvPicPr>
        <p:blipFill>
          <a:blip r:embed="rId13"/>
          <a:stretch>
            <a:fillRect/>
          </a:stretch>
        </p:blipFill>
        <p:spPr>
          <a:xfrm>
            <a:off x="8664700" y="1761303"/>
            <a:ext cx="552715" cy="601845"/>
          </a:xfrm>
          <a:prstGeom prst="rect">
            <a:avLst/>
          </a:prstGeom>
        </p:spPr>
      </p:pic>
      <p:pic>
        <p:nvPicPr>
          <p:cNvPr id="16" name="图片 15">
            <a:extLst>
              <a:ext uri="{FF2B5EF4-FFF2-40B4-BE49-F238E27FC236}">
                <a16:creationId xmlns:a16="http://schemas.microsoft.com/office/drawing/2014/main" xmlns="" id="{C6E5FDFB-78B7-408A-98F4-B9CEA668200D}"/>
              </a:ext>
            </a:extLst>
          </p:cNvPr>
          <p:cNvPicPr>
            <a:picLocks noChangeAspect="1"/>
          </p:cNvPicPr>
          <p:nvPr/>
        </p:nvPicPr>
        <p:blipFill>
          <a:blip r:embed="rId14"/>
          <a:stretch>
            <a:fillRect/>
          </a:stretch>
        </p:blipFill>
        <p:spPr>
          <a:xfrm>
            <a:off x="10452242" y="1671064"/>
            <a:ext cx="894464" cy="736213"/>
          </a:xfrm>
          <a:prstGeom prst="rect">
            <a:avLst/>
          </a:prstGeom>
        </p:spPr>
      </p:pic>
    </p:spTree>
    <p:extLst>
      <p:ext uri="{BB962C8B-B14F-4D97-AF65-F5344CB8AC3E}">
        <p14:creationId xmlns:p14="http://schemas.microsoft.com/office/powerpoint/2010/main" val="39437490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graphicFrame>
        <p:nvGraphicFramePr>
          <p:cNvPr id="38" name="表格 37">
            <a:extLst>
              <a:ext uri="{FF2B5EF4-FFF2-40B4-BE49-F238E27FC236}">
                <a16:creationId xmlns:a16="http://schemas.microsoft.com/office/drawing/2014/main" xmlns="" id="{9054B0E4-A954-4538-8E9E-802E3B8BF564}"/>
              </a:ext>
            </a:extLst>
          </p:cNvPr>
          <p:cNvGraphicFramePr>
            <a:graphicFrameLocks noGrp="1"/>
          </p:cNvGraphicFramePr>
          <p:nvPr>
            <p:extLst/>
          </p:nvPr>
        </p:nvGraphicFramePr>
        <p:xfrm>
          <a:off x="225779" y="1219634"/>
          <a:ext cx="11496322" cy="5252721"/>
        </p:xfrm>
        <a:graphic>
          <a:graphicData uri="http://schemas.openxmlformats.org/drawingml/2006/table">
            <a:tbl>
              <a:tblPr>
                <a:tableStyleId>{3B4B98B0-60AC-42C2-AFA5-B58CD77FA1E5}</a:tableStyleId>
              </a:tblPr>
              <a:tblGrid>
                <a:gridCol w="1309510">
                  <a:extLst>
                    <a:ext uri="{9D8B030D-6E8A-4147-A177-3AD203B41FA5}">
                      <a16:colId xmlns:a16="http://schemas.microsoft.com/office/drawing/2014/main" xmlns="" val="20000"/>
                    </a:ext>
                  </a:extLst>
                </a:gridCol>
                <a:gridCol w="3180616">
                  <a:extLst>
                    <a:ext uri="{9D8B030D-6E8A-4147-A177-3AD203B41FA5}">
                      <a16:colId xmlns:a16="http://schemas.microsoft.com/office/drawing/2014/main" xmlns="" val="20001"/>
                    </a:ext>
                  </a:extLst>
                </a:gridCol>
                <a:gridCol w="3503098">
                  <a:extLst>
                    <a:ext uri="{9D8B030D-6E8A-4147-A177-3AD203B41FA5}">
                      <a16:colId xmlns:a16="http://schemas.microsoft.com/office/drawing/2014/main" xmlns="" val="1927547455"/>
                    </a:ext>
                  </a:extLst>
                </a:gridCol>
                <a:gridCol w="3503098">
                  <a:extLst>
                    <a:ext uri="{9D8B030D-6E8A-4147-A177-3AD203B41FA5}">
                      <a16:colId xmlns:a16="http://schemas.microsoft.com/office/drawing/2014/main" xmlns="" val="20002"/>
                    </a:ext>
                  </a:extLst>
                </a:gridCol>
              </a:tblGrid>
              <a:tr h="411480">
                <a:tc>
                  <a:txBody>
                    <a:bodyPr/>
                    <a:lstStyle/>
                    <a:p>
                      <a:pPr>
                        <a:lnSpc>
                          <a:spcPct val="150000"/>
                        </a:lnSpc>
                      </a:pPr>
                      <a:endParaRPr lang="zh-CN" sz="1200" kern="100" dirty="0">
                        <a:latin typeface="微软雅黑" panose="020B0503020204020204" pitchFamily="34" charset="-122"/>
                        <a:ea typeface="微软雅黑" panose="020B0503020204020204" pitchFamily="34" charset="-122"/>
                      </a:endParaRPr>
                    </a:p>
                  </a:txBody>
                  <a:tcPr marL="68574" marR="68574" marT="0" marB="0" anchor="ctr"/>
                </a:tc>
                <a:tc>
                  <a:txBody>
                    <a:bodyPr/>
                    <a:lstStyle/>
                    <a:p>
                      <a:pPr algn="ctr">
                        <a:lnSpc>
                          <a:spcPct val="150000"/>
                        </a:lnSpc>
                        <a:spcAft>
                          <a:spcPts val="0"/>
                        </a:spcAft>
                      </a:pPr>
                      <a:r>
                        <a:rPr lang="zh-CN" sz="1800" b="1" kern="0" dirty="0">
                          <a:solidFill>
                            <a:schemeClr val="tx1">
                              <a:lumMod val="65000"/>
                              <a:lumOff val="35000"/>
                            </a:schemeClr>
                          </a:solidFill>
                          <a:latin typeface="微软雅黑" panose="020B0503020204020204" pitchFamily="34" charset="-122"/>
                          <a:ea typeface="微软雅黑" panose="020B0503020204020204" pitchFamily="34" charset="-122"/>
                        </a:rPr>
                        <a:t>传统压测工具</a:t>
                      </a:r>
                      <a:endParaRPr lang="zh-CN" sz="24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a:endParaRPr>
                    </a:p>
                  </a:txBody>
                  <a:tcPr marL="68574" marR="68574" marT="0" marB="0" anchor="ctr">
                    <a:solidFill>
                      <a:schemeClr val="accent3">
                        <a:lumMod val="20000"/>
                        <a:lumOff val="80000"/>
                      </a:schemeClr>
                    </a:solidFill>
                  </a:tcPr>
                </a:tc>
                <a:tc>
                  <a:txBody>
                    <a:bodyPr/>
                    <a:lstStyle/>
                    <a:p>
                      <a:pPr algn="ctr">
                        <a:lnSpc>
                          <a:spcPct val="150000"/>
                        </a:lnSpc>
                        <a:spcAft>
                          <a:spcPts val="0"/>
                        </a:spcAft>
                      </a:pPr>
                      <a:r>
                        <a:rPr lang="zh-CN" altLang="en-US" sz="1800" b="1" kern="0" dirty="0">
                          <a:solidFill>
                            <a:schemeClr val="tx1">
                              <a:lumMod val="65000"/>
                              <a:lumOff val="35000"/>
                            </a:schemeClr>
                          </a:solidFill>
                          <a:latin typeface="微软雅黑" panose="020B0503020204020204" pitchFamily="34" charset="-122"/>
                          <a:ea typeface="微软雅黑" panose="020B0503020204020204" pitchFamily="34" charset="-122"/>
                          <a:cs typeface="+mn-cs"/>
                        </a:rPr>
                        <a:t>真人压测</a:t>
                      </a:r>
                    </a:p>
                  </a:txBody>
                  <a:tcPr marL="68574" marR="68574" marT="0" marB="0" anchor="ctr">
                    <a:solidFill>
                      <a:schemeClr val="accent3">
                        <a:lumMod val="20000"/>
                        <a:lumOff val="80000"/>
                      </a:schemeClr>
                    </a:solidFill>
                  </a:tcPr>
                </a:tc>
                <a:tc>
                  <a:txBody>
                    <a:bodyPr/>
                    <a:lstStyle/>
                    <a:p>
                      <a:pPr algn="ctr">
                        <a:lnSpc>
                          <a:spcPct val="150000"/>
                        </a:lnSpc>
                        <a:spcAft>
                          <a:spcPts val="0"/>
                        </a:spcAft>
                      </a:pPr>
                      <a:r>
                        <a:rPr lang="zh-CN" sz="1800" b="1" kern="0" dirty="0">
                          <a:solidFill>
                            <a:srgbClr val="0070C0"/>
                          </a:solidFill>
                          <a:latin typeface="微软雅黑" panose="020B0503020204020204" pitchFamily="34" charset="-122"/>
                          <a:ea typeface="微软雅黑" panose="020B0503020204020204" pitchFamily="34" charset="-122"/>
                        </a:rPr>
                        <a:t>压测大师</a:t>
                      </a:r>
                      <a:endParaRPr lang="zh-CN" sz="2400" b="1" kern="100" dirty="0">
                        <a:solidFill>
                          <a:srgbClr val="0070C0"/>
                        </a:solidFill>
                        <a:latin typeface="微软雅黑" panose="020B0503020204020204" pitchFamily="34" charset="-122"/>
                        <a:ea typeface="微软雅黑" panose="020B0503020204020204" pitchFamily="34" charset="-122"/>
                        <a:cs typeface="Times New Roman"/>
                      </a:endParaRPr>
                    </a:p>
                  </a:txBody>
                  <a:tcPr marL="68574" marR="68574" marT="0" marB="0" anchor="ctr"/>
                </a:tc>
                <a:extLst>
                  <a:ext uri="{0D108BD9-81ED-4DB2-BD59-A6C34878D82A}">
                    <a16:rowId xmlns:a16="http://schemas.microsoft.com/office/drawing/2014/main" xmlns="" val="10000"/>
                  </a:ext>
                </a:extLst>
              </a:tr>
              <a:tr h="822960">
                <a:tc>
                  <a:txBody>
                    <a:bodyPr/>
                    <a:lstStyle/>
                    <a:p>
                      <a:pPr algn="l">
                        <a:lnSpc>
                          <a:spcPct val="150000"/>
                        </a:lnSpc>
                        <a:spcAft>
                          <a:spcPts val="0"/>
                        </a:spcAft>
                      </a:pPr>
                      <a:r>
                        <a:rPr lang="zh-CN" sz="1200" b="1" kern="0" dirty="0">
                          <a:latin typeface="微软雅黑" panose="020B0503020204020204" pitchFamily="34" charset="-122"/>
                          <a:ea typeface="微软雅黑" panose="020B0503020204020204" pitchFamily="34" charset="-122"/>
                        </a:rPr>
                        <a:t>部署成本</a:t>
                      </a:r>
                      <a:endParaRPr lang="zh-CN" sz="1600" b="1" kern="100" dirty="0">
                        <a:latin typeface="微软雅黑" panose="020B0503020204020204" pitchFamily="34" charset="-122"/>
                        <a:ea typeface="微软雅黑" panose="020B0503020204020204" pitchFamily="34" charset="-122"/>
                        <a:cs typeface="Times New Roman"/>
                      </a:endParaRPr>
                    </a:p>
                  </a:txBody>
                  <a:tcPr marL="68574" marR="68574" marT="0" marB="0" anchor="ctr">
                    <a:lnR w="9525" cap="flat" cmpd="sng" algn="ctr">
                      <a:solidFill>
                        <a:schemeClr val="accent1"/>
                      </a:solidFill>
                      <a:prstDash val="solid"/>
                      <a:round/>
                      <a:headEnd type="none" w="med" len="med"/>
                      <a:tailEnd type="none" w="med" len="med"/>
                    </a:lnR>
                  </a:tcPr>
                </a:tc>
                <a:tc>
                  <a:txBody>
                    <a:bodyPr/>
                    <a:lstStyle/>
                    <a:p>
                      <a:pPr algn="l">
                        <a:lnSpc>
                          <a:spcPct val="150000"/>
                        </a:lnSpc>
                        <a:spcAft>
                          <a:spcPts val="0"/>
                        </a:spcAft>
                      </a:pPr>
                      <a:r>
                        <a:rPr lang="zh-CN" sz="1200" kern="100" dirty="0">
                          <a:latin typeface="微软雅黑" panose="020B0503020204020204" pitchFamily="34" charset="-122"/>
                          <a:ea typeface="微软雅黑" panose="020B0503020204020204" pitchFamily="34" charset="-122"/>
                        </a:rPr>
                        <a:t>自己部署压力机，需承担压力机成本和人力维护成本。</a:t>
                      </a:r>
                      <a:r>
                        <a:rPr lang="en-US" sz="1200" kern="100" dirty="0">
                          <a:latin typeface="微软雅黑" panose="020B0503020204020204" pitchFamily="34" charset="-122"/>
                          <a:ea typeface="微软雅黑" panose="020B0503020204020204" pitchFamily="34" charset="-122"/>
                        </a:rPr>
                        <a:t/>
                      </a:r>
                      <a:br>
                        <a:rPr lang="en-US" sz="1200" kern="100" dirty="0">
                          <a:latin typeface="微软雅黑" panose="020B0503020204020204" pitchFamily="34" charset="-122"/>
                          <a:ea typeface="微软雅黑" panose="020B0503020204020204" pitchFamily="34" charset="-122"/>
                        </a:rPr>
                      </a:br>
                      <a:r>
                        <a:rPr lang="zh-CN" sz="1200" kern="100" dirty="0">
                          <a:latin typeface="微软雅黑" panose="020B0503020204020204" pitchFamily="34" charset="-122"/>
                          <a:ea typeface="微软雅黑" panose="020B0503020204020204" pitchFamily="34" charset="-122"/>
                        </a:rPr>
                        <a:t>服务器成本</a:t>
                      </a:r>
                      <a:r>
                        <a:rPr lang="en-US" sz="1200" kern="100" dirty="0">
                          <a:latin typeface="微软雅黑" panose="020B0503020204020204" pitchFamily="34" charset="-122"/>
                          <a:ea typeface="微软雅黑" panose="020B0503020204020204" pitchFamily="34" charset="-122"/>
                        </a:rPr>
                        <a:t>10000</a:t>
                      </a:r>
                      <a:r>
                        <a:rPr lang="zh-CN" sz="1200" kern="100" dirty="0">
                          <a:latin typeface="微软雅黑" panose="020B0503020204020204" pitchFamily="34" charset="-122"/>
                          <a:ea typeface="微软雅黑" panose="020B0503020204020204" pitchFamily="34" charset="-122"/>
                        </a:rPr>
                        <a:t>元</a:t>
                      </a:r>
                      <a:r>
                        <a:rPr lang="en-US" sz="1200" kern="100" dirty="0">
                          <a:latin typeface="微软雅黑" panose="020B0503020204020204" pitchFamily="34" charset="-122"/>
                          <a:ea typeface="微软雅黑" panose="020B0503020204020204" pitchFamily="34" charset="-122"/>
                        </a:rPr>
                        <a:t>/</a:t>
                      </a:r>
                      <a:r>
                        <a:rPr lang="zh-CN" sz="1200" kern="100" dirty="0">
                          <a:latin typeface="微软雅黑" panose="020B0503020204020204" pitchFamily="34" charset="-122"/>
                          <a:ea typeface="微软雅黑" panose="020B0503020204020204" pitchFamily="34" charset="-122"/>
                        </a:rPr>
                        <a:t>年，如需发起高并发，需要更高的服务器采购成本</a:t>
                      </a:r>
                      <a:endParaRPr lang="zh-CN" sz="1200" kern="100" dirty="0">
                        <a:latin typeface="微软雅黑" panose="020B0503020204020204" pitchFamily="34" charset="-122"/>
                        <a:ea typeface="微软雅黑" panose="020B0503020204020204" pitchFamily="34" charset="-122"/>
                        <a:cs typeface="Times New Roman"/>
                      </a:endParaRPr>
                    </a:p>
                  </a:txBody>
                  <a:tcPr marL="68574" marR="68574" marT="0" marB="0" anchor="ctr">
                    <a:lnL w="9525" cap="flat" cmpd="sng" algn="ctr">
                      <a:solidFill>
                        <a:schemeClr val="accent1"/>
                      </a:solidFill>
                      <a:prstDash val="solid"/>
                      <a:round/>
                      <a:headEnd type="none" w="med" len="med"/>
                      <a:tailEnd type="none" w="med" len="med"/>
                    </a:lnL>
                    <a:solidFill>
                      <a:schemeClr val="accent3">
                        <a:lumMod val="20000"/>
                        <a:lumOff val="80000"/>
                      </a:schemeClr>
                    </a:solidFill>
                  </a:tcPr>
                </a:tc>
                <a:tc>
                  <a:txBody>
                    <a:bodyPr/>
                    <a:lstStyle/>
                    <a:p>
                      <a:pPr algn="just">
                        <a:lnSpc>
                          <a:spcPct val="150000"/>
                        </a:lnSpc>
                        <a:spcAft>
                          <a:spcPts val="0"/>
                        </a:spcAft>
                      </a:pPr>
                      <a:r>
                        <a:rPr lang="zh-CN" altLang="en-US" sz="1200" kern="100" dirty="0">
                          <a:latin typeface="微软雅黑" panose="020B0503020204020204" pitchFamily="34" charset="-122"/>
                          <a:ea typeface="微软雅黑" panose="020B0503020204020204" pitchFamily="34" charset="-122"/>
                          <a:cs typeface="Times New Roman"/>
                        </a:rPr>
                        <a:t>需要凑齐几百、几千人，人力成本高</a:t>
                      </a:r>
                      <a:endParaRPr lang="zh-CN" sz="1200" kern="100" dirty="0">
                        <a:latin typeface="微软雅黑" panose="020B0503020204020204" pitchFamily="34" charset="-122"/>
                        <a:ea typeface="微软雅黑" panose="020B0503020204020204" pitchFamily="34" charset="-122"/>
                        <a:cs typeface="Times New Roman"/>
                      </a:endParaRPr>
                    </a:p>
                  </a:txBody>
                  <a:tcPr marL="68574" marR="68574" marT="0" marB="0" anchor="ctr">
                    <a:solidFill>
                      <a:schemeClr val="accent3">
                        <a:lumMod val="20000"/>
                        <a:lumOff val="80000"/>
                      </a:schemeClr>
                    </a:solidFill>
                  </a:tcPr>
                </a:tc>
                <a:tc>
                  <a:txBody>
                    <a:bodyPr/>
                    <a:lstStyle/>
                    <a:p>
                      <a:pPr algn="just">
                        <a:lnSpc>
                          <a:spcPct val="150000"/>
                        </a:lnSpc>
                        <a:spcAft>
                          <a:spcPts val="0"/>
                        </a:spcAft>
                      </a:pPr>
                      <a:r>
                        <a:rPr lang="zh-CN" sz="1200" b="1" kern="100" dirty="0">
                          <a:solidFill>
                            <a:srgbClr val="0070C0"/>
                          </a:solidFill>
                          <a:latin typeface="微软雅黑" panose="020B0503020204020204" pitchFamily="34" charset="-122"/>
                          <a:ea typeface="微软雅黑" panose="020B0503020204020204" pitchFamily="34" charset="-122"/>
                        </a:rPr>
                        <a:t>无需部署服务器，提供无上限的云端压力，按需购买，用完即走</a:t>
                      </a:r>
                    </a:p>
                    <a:p>
                      <a:pPr algn="just">
                        <a:lnSpc>
                          <a:spcPct val="150000"/>
                        </a:lnSpc>
                        <a:spcAft>
                          <a:spcPts val="0"/>
                        </a:spcAft>
                      </a:pPr>
                      <a:r>
                        <a:rPr lang="zh-CN" sz="1200" b="1" kern="100" dirty="0">
                          <a:solidFill>
                            <a:srgbClr val="0070C0"/>
                          </a:solidFill>
                          <a:latin typeface="微软雅黑" panose="020B0503020204020204" pitchFamily="34" charset="-122"/>
                          <a:ea typeface="微软雅黑" panose="020B0503020204020204" pitchFamily="34" charset="-122"/>
                        </a:rPr>
                        <a:t>提供</a:t>
                      </a:r>
                      <a:r>
                        <a:rPr lang="en-US" sz="1200" b="1" kern="100" dirty="0">
                          <a:solidFill>
                            <a:srgbClr val="0070C0"/>
                          </a:solidFill>
                          <a:latin typeface="微软雅黑" panose="020B0503020204020204" pitchFamily="34" charset="-122"/>
                          <a:ea typeface="微软雅黑" panose="020B0503020204020204" pitchFamily="34" charset="-122"/>
                        </a:rPr>
                        <a:t>CI</a:t>
                      </a:r>
                      <a:r>
                        <a:rPr lang="zh-CN" sz="1200" b="1" kern="100" dirty="0">
                          <a:solidFill>
                            <a:srgbClr val="0070C0"/>
                          </a:solidFill>
                          <a:latin typeface="微软雅黑" panose="020B0503020204020204" pitchFamily="34" charset="-122"/>
                          <a:ea typeface="微软雅黑" panose="020B0503020204020204" pitchFamily="34" charset="-122"/>
                        </a:rPr>
                        <a:t>接口，方便接入持续集成</a:t>
                      </a:r>
                      <a:endParaRPr lang="zh-CN" sz="1200" b="1" kern="100" dirty="0">
                        <a:solidFill>
                          <a:srgbClr val="0070C0"/>
                        </a:solidFill>
                        <a:latin typeface="微软雅黑" panose="020B0503020204020204" pitchFamily="34" charset="-122"/>
                        <a:ea typeface="微软雅黑" panose="020B0503020204020204" pitchFamily="34" charset="-122"/>
                        <a:cs typeface="Times New Roman"/>
                      </a:endParaRPr>
                    </a:p>
                  </a:txBody>
                  <a:tcPr marL="68574" marR="68574" marT="0" marB="0" anchor="ctr"/>
                </a:tc>
                <a:extLst>
                  <a:ext uri="{0D108BD9-81ED-4DB2-BD59-A6C34878D82A}">
                    <a16:rowId xmlns:a16="http://schemas.microsoft.com/office/drawing/2014/main" xmlns="" val="10001"/>
                  </a:ext>
                </a:extLst>
              </a:tr>
              <a:tr h="776846">
                <a:tc>
                  <a:txBody>
                    <a:bodyPr/>
                    <a:lstStyle/>
                    <a:p>
                      <a:pPr algn="l">
                        <a:lnSpc>
                          <a:spcPct val="150000"/>
                        </a:lnSpc>
                        <a:spcAft>
                          <a:spcPts val="0"/>
                        </a:spcAft>
                      </a:pPr>
                      <a:r>
                        <a:rPr lang="zh-CN" sz="1200" b="1" kern="0" dirty="0">
                          <a:latin typeface="微软雅黑" panose="020B0503020204020204" pitchFamily="34" charset="-122"/>
                          <a:ea typeface="微软雅黑" panose="020B0503020204020204" pitchFamily="34" charset="-122"/>
                        </a:rPr>
                        <a:t>部署时间</a:t>
                      </a:r>
                      <a:endParaRPr lang="zh-CN" sz="1600" b="1" kern="100" dirty="0">
                        <a:latin typeface="微软雅黑" panose="020B0503020204020204" pitchFamily="34" charset="-122"/>
                        <a:ea typeface="微软雅黑" panose="020B0503020204020204" pitchFamily="34" charset="-122"/>
                        <a:cs typeface="Times New Roman"/>
                      </a:endParaRPr>
                    </a:p>
                  </a:txBody>
                  <a:tcPr marL="68574" marR="68574" marT="0" marB="0" anchor="ctr">
                    <a:lnR w="9525" cap="flat" cmpd="sng" algn="ctr">
                      <a:solidFill>
                        <a:schemeClr val="accent1"/>
                      </a:solidFill>
                      <a:prstDash val="solid"/>
                      <a:round/>
                      <a:headEnd type="none" w="med" len="med"/>
                      <a:tailEnd type="none" w="med" len="med"/>
                    </a:lnR>
                  </a:tcPr>
                </a:tc>
                <a:tc>
                  <a:txBody>
                    <a:bodyPr/>
                    <a:lstStyle/>
                    <a:p>
                      <a:pPr algn="just">
                        <a:lnSpc>
                          <a:spcPct val="150000"/>
                        </a:lnSpc>
                        <a:spcAft>
                          <a:spcPts val="0"/>
                        </a:spcAft>
                      </a:pPr>
                      <a:r>
                        <a:rPr lang="zh-CN" sz="1200" kern="100" dirty="0">
                          <a:latin typeface="微软雅黑" panose="020B0503020204020204" pitchFamily="34" charset="-122"/>
                          <a:ea typeface="微软雅黑" panose="020B0503020204020204" pitchFamily="34" charset="-122"/>
                        </a:rPr>
                        <a:t>部署流程复杂，技术门槛高</a:t>
                      </a:r>
                      <a:endParaRPr lang="zh-CN" sz="1200" kern="100" dirty="0">
                        <a:latin typeface="微软雅黑" panose="020B0503020204020204" pitchFamily="34" charset="-122"/>
                        <a:ea typeface="微软雅黑" panose="020B0503020204020204" pitchFamily="34" charset="-122"/>
                        <a:cs typeface="Times New Roman"/>
                      </a:endParaRPr>
                    </a:p>
                  </a:txBody>
                  <a:tcPr marL="68574" marR="68574" marT="0" marB="0" anchor="ctr">
                    <a:lnL w="9525" cap="flat" cmpd="sng" algn="ctr">
                      <a:solidFill>
                        <a:schemeClr val="accent1"/>
                      </a:solidFill>
                      <a:prstDash val="solid"/>
                      <a:round/>
                      <a:headEnd type="none" w="med" len="med"/>
                      <a:tailEnd type="none" w="med" len="med"/>
                    </a:lnL>
                    <a:solidFill>
                      <a:schemeClr val="accent3">
                        <a:lumMod val="20000"/>
                        <a:lumOff val="80000"/>
                      </a:schemeClr>
                    </a:solidFill>
                  </a:tcPr>
                </a:tc>
                <a:tc>
                  <a:txBody>
                    <a:bodyPr/>
                    <a:lstStyle/>
                    <a:p>
                      <a:pPr algn="just">
                        <a:lnSpc>
                          <a:spcPct val="150000"/>
                        </a:lnSpc>
                        <a:spcAft>
                          <a:spcPts val="0"/>
                        </a:spcAft>
                      </a:pPr>
                      <a:r>
                        <a:rPr lang="zh-CN" altLang="en-US" sz="1200" kern="100" dirty="0">
                          <a:latin typeface="微软雅黑" panose="020B0503020204020204" pitchFamily="34" charset="-122"/>
                          <a:ea typeface="微软雅黑" panose="020B0503020204020204" pitchFamily="34" charset="-122"/>
                          <a:cs typeface="Times New Roman"/>
                        </a:rPr>
                        <a:t>真人访问很难做到高并发，很难找到</a:t>
                      </a:r>
                      <a:r>
                        <a:rPr lang="en-US" altLang="zh-CN" sz="1200" kern="100" dirty="0">
                          <a:latin typeface="微软雅黑" panose="020B0503020204020204" pitchFamily="34" charset="-122"/>
                          <a:ea typeface="微软雅黑" panose="020B0503020204020204" pitchFamily="34" charset="-122"/>
                          <a:cs typeface="Times New Roman"/>
                        </a:rPr>
                        <a:t>1W</a:t>
                      </a:r>
                      <a:r>
                        <a:rPr lang="zh-CN" altLang="en-US" sz="1200" kern="100" dirty="0">
                          <a:latin typeface="微软雅黑" panose="020B0503020204020204" pitchFamily="34" charset="-122"/>
                          <a:ea typeface="微软雅黑" panose="020B0503020204020204" pitchFamily="34" charset="-122"/>
                          <a:cs typeface="Times New Roman"/>
                        </a:rPr>
                        <a:t>个真人去压测，费用也很高</a:t>
                      </a:r>
                      <a:endParaRPr lang="zh-CN" sz="1200" kern="100" dirty="0">
                        <a:latin typeface="微软雅黑" panose="020B0503020204020204" pitchFamily="34" charset="-122"/>
                        <a:ea typeface="微软雅黑" panose="020B0503020204020204" pitchFamily="34" charset="-122"/>
                        <a:cs typeface="Times New Roman"/>
                      </a:endParaRPr>
                    </a:p>
                  </a:txBody>
                  <a:tcPr marL="68574" marR="68574" marT="0" marB="0" anchor="ctr">
                    <a:solidFill>
                      <a:schemeClr val="accent3">
                        <a:lumMod val="20000"/>
                        <a:lumOff val="80000"/>
                      </a:schemeClr>
                    </a:solidFill>
                  </a:tcPr>
                </a:tc>
                <a:tc>
                  <a:txBody>
                    <a:bodyPr/>
                    <a:lstStyle/>
                    <a:p>
                      <a:pPr algn="l">
                        <a:lnSpc>
                          <a:spcPct val="150000"/>
                        </a:lnSpc>
                        <a:spcAft>
                          <a:spcPts val="0"/>
                        </a:spcAft>
                      </a:pPr>
                      <a:r>
                        <a:rPr lang="zh-CN" sz="1200" b="1" kern="100" dirty="0">
                          <a:solidFill>
                            <a:srgbClr val="0070C0"/>
                          </a:solidFill>
                          <a:latin typeface="微软雅黑" panose="020B0503020204020204" pitchFamily="34" charset="-122"/>
                          <a:ea typeface="微软雅黑" panose="020B0503020204020204" pitchFamily="34" charset="-122"/>
                        </a:rPr>
                        <a:t>自动部署压力机，不占用任何时间</a:t>
                      </a:r>
                      <a:endParaRPr lang="zh-CN" sz="1200" b="1" kern="100" dirty="0">
                        <a:solidFill>
                          <a:srgbClr val="0070C0"/>
                        </a:solidFill>
                        <a:latin typeface="微软雅黑" panose="020B0503020204020204" pitchFamily="34" charset="-122"/>
                        <a:ea typeface="微软雅黑" panose="020B0503020204020204" pitchFamily="34" charset="-122"/>
                        <a:cs typeface="Times New Roman"/>
                      </a:endParaRPr>
                    </a:p>
                  </a:txBody>
                  <a:tcPr marL="68574" marR="68574" marT="0" marB="0" anchor="ctr"/>
                </a:tc>
                <a:extLst>
                  <a:ext uri="{0D108BD9-81ED-4DB2-BD59-A6C34878D82A}">
                    <a16:rowId xmlns:a16="http://schemas.microsoft.com/office/drawing/2014/main" xmlns="" val="10002"/>
                  </a:ext>
                </a:extLst>
              </a:tr>
              <a:tr h="1165266">
                <a:tc>
                  <a:txBody>
                    <a:bodyPr/>
                    <a:lstStyle/>
                    <a:p>
                      <a:pPr algn="l">
                        <a:lnSpc>
                          <a:spcPct val="150000"/>
                        </a:lnSpc>
                        <a:spcAft>
                          <a:spcPts val="0"/>
                        </a:spcAft>
                      </a:pPr>
                      <a:r>
                        <a:rPr lang="zh-CN" sz="1200" b="1" kern="0" dirty="0">
                          <a:latin typeface="微软雅黑" panose="020B0503020204020204" pitchFamily="34" charset="-122"/>
                          <a:ea typeface="微软雅黑" panose="020B0503020204020204" pitchFamily="34" charset="-122"/>
                        </a:rPr>
                        <a:t>用例配置时间</a:t>
                      </a:r>
                      <a:endParaRPr lang="zh-CN" sz="1600" b="1" kern="100" dirty="0">
                        <a:latin typeface="微软雅黑" panose="020B0503020204020204" pitchFamily="34" charset="-122"/>
                        <a:ea typeface="微软雅黑" panose="020B0503020204020204" pitchFamily="34" charset="-122"/>
                        <a:cs typeface="Times New Roman"/>
                      </a:endParaRPr>
                    </a:p>
                  </a:txBody>
                  <a:tcPr marL="68574" marR="68574" marT="0" marB="0" anchor="ctr">
                    <a:lnR w="9525" cap="flat" cmpd="sng" algn="ctr">
                      <a:solidFill>
                        <a:schemeClr val="accent1"/>
                      </a:solidFill>
                      <a:prstDash val="solid"/>
                      <a:round/>
                      <a:headEnd type="none" w="med" len="med"/>
                      <a:tailEnd type="none" w="med" len="med"/>
                    </a:lnR>
                  </a:tcPr>
                </a:tc>
                <a:tc>
                  <a:txBody>
                    <a:bodyPr/>
                    <a:lstStyle/>
                    <a:p>
                      <a:pPr algn="just">
                        <a:lnSpc>
                          <a:spcPct val="150000"/>
                        </a:lnSpc>
                        <a:spcAft>
                          <a:spcPts val="0"/>
                        </a:spcAft>
                      </a:pPr>
                      <a:r>
                        <a:rPr lang="zh-CN" sz="1200" kern="100" dirty="0">
                          <a:latin typeface="微软雅黑" panose="020B0503020204020204" pitchFamily="34" charset="-122"/>
                          <a:ea typeface="微软雅黑" panose="020B0503020204020204" pitchFamily="34" charset="-122"/>
                        </a:rPr>
                        <a:t>配置过程非常复杂，时间长，学习成本高 </a:t>
                      </a:r>
                      <a:endParaRPr lang="zh-CN" sz="1200" kern="100" dirty="0">
                        <a:latin typeface="微软雅黑" panose="020B0503020204020204" pitchFamily="34" charset="-122"/>
                        <a:ea typeface="微软雅黑" panose="020B0503020204020204" pitchFamily="34" charset="-122"/>
                        <a:cs typeface="Times New Roman"/>
                      </a:endParaRPr>
                    </a:p>
                  </a:txBody>
                  <a:tcPr marL="68574" marR="68574" marT="0" marB="0" anchor="ctr">
                    <a:lnL w="9525" cap="flat" cmpd="sng" algn="ctr">
                      <a:solidFill>
                        <a:schemeClr val="accent1"/>
                      </a:solidFill>
                      <a:prstDash val="solid"/>
                      <a:round/>
                      <a:headEnd type="none" w="med" len="med"/>
                      <a:tailEnd type="none" w="med" len="med"/>
                    </a:lnL>
                    <a:solidFill>
                      <a:schemeClr val="accent3">
                        <a:lumMod val="20000"/>
                        <a:lumOff val="80000"/>
                      </a:schemeClr>
                    </a:solidFill>
                  </a:tcPr>
                </a:tc>
                <a:tc>
                  <a:txBody>
                    <a:bodyPr/>
                    <a:lstStyle/>
                    <a:p>
                      <a:pPr marL="0" marR="0" lvl="0" indent="0" algn="just" defTabSz="914264" rtl="0" eaLnBrk="1" fontAlgn="auto" latinLnBrk="0" hangingPunct="1">
                        <a:lnSpc>
                          <a:spcPct val="150000"/>
                        </a:lnSpc>
                        <a:spcBef>
                          <a:spcPts val="0"/>
                        </a:spcBef>
                        <a:spcAft>
                          <a:spcPts val="0"/>
                        </a:spcAft>
                        <a:buClrTx/>
                        <a:buSzTx/>
                        <a:buFontTx/>
                        <a:buNone/>
                        <a:tabLst/>
                        <a:defRPr/>
                      </a:pPr>
                      <a:r>
                        <a:rPr lang="zh-CN" altLang="en-US" sz="1200" kern="100" dirty="0">
                          <a:latin typeface="微软雅黑" panose="020B0503020204020204" pitchFamily="34" charset="-122"/>
                          <a:ea typeface="微软雅黑" panose="020B0503020204020204" pitchFamily="34" charset="-122"/>
                          <a:cs typeface="Times New Roman"/>
                        </a:rPr>
                        <a:t>场景测试和回归都很难，如果调试过后，需要重新执行一下之前的用例，真人很难完全一致的重现</a:t>
                      </a:r>
                      <a:endParaRPr lang="zh-CN" altLang="zh-CN" sz="1200" kern="100" dirty="0">
                        <a:latin typeface="微软雅黑" panose="020B0503020204020204" pitchFamily="34" charset="-122"/>
                        <a:ea typeface="微软雅黑" panose="020B0503020204020204" pitchFamily="34" charset="-122"/>
                        <a:cs typeface="Times New Roman"/>
                      </a:endParaRPr>
                    </a:p>
                  </a:txBody>
                  <a:tcPr marL="68574" marR="68574" marT="0" marB="0" anchor="ctr">
                    <a:solidFill>
                      <a:schemeClr val="accent3">
                        <a:lumMod val="20000"/>
                        <a:lumOff val="80000"/>
                      </a:schemeClr>
                    </a:solidFill>
                  </a:tcPr>
                </a:tc>
                <a:tc>
                  <a:txBody>
                    <a:bodyPr/>
                    <a:lstStyle/>
                    <a:p>
                      <a:pPr algn="just">
                        <a:lnSpc>
                          <a:spcPct val="150000"/>
                        </a:lnSpc>
                        <a:spcAft>
                          <a:spcPts val="0"/>
                        </a:spcAft>
                      </a:pPr>
                      <a:r>
                        <a:rPr lang="zh-CN" sz="1200" b="1" kern="100" dirty="0">
                          <a:solidFill>
                            <a:srgbClr val="0070C0"/>
                          </a:solidFill>
                          <a:latin typeface="微软雅黑" panose="020B0503020204020204" pitchFamily="34" charset="-122"/>
                          <a:ea typeface="微软雅黑" panose="020B0503020204020204" pitchFamily="34" charset="-122"/>
                        </a:rPr>
                        <a:t>进阶配置项满足复杂业务需求</a:t>
                      </a:r>
                      <a:endParaRPr lang="zh-CN" sz="1200" b="1" kern="100" dirty="0">
                        <a:solidFill>
                          <a:srgbClr val="0070C0"/>
                        </a:solidFill>
                        <a:latin typeface="微软雅黑" panose="020B0503020204020204" pitchFamily="34" charset="-122"/>
                        <a:ea typeface="微软雅黑" panose="020B0503020204020204" pitchFamily="34" charset="-122"/>
                        <a:cs typeface="Times New Roman"/>
                      </a:endParaRPr>
                    </a:p>
                  </a:txBody>
                  <a:tcPr marL="68574" marR="68574" marT="0" marB="0" anchor="ctr"/>
                </a:tc>
                <a:extLst>
                  <a:ext uri="{0D108BD9-81ED-4DB2-BD59-A6C34878D82A}">
                    <a16:rowId xmlns:a16="http://schemas.microsoft.com/office/drawing/2014/main" xmlns="" val="10003"/>
                  </a:ext>
                </a:extLst>
              </a:tr>
              <a:tr h="776846">
                <a:tc>
                  <a:txBody>
                    <a:bodyPr/>
                    <a:lstStyle/>
                    <a:p>
                      <a:pPr algn="l">
                        <a:lnSpc>
                          <a:spcPct val="150000"/>
                        </a:lnSpc>
                        <a:spcAft>
                          <a:spcPts val="0"/>
                        </a:spcAft>
                      </a:pPr>
                      <a:r>
                        <a:rPr lang="zh-CN" sz="1200" b="1" kern="0" dirty="0">
                          <a:latin typeface="微软雅黑" panose="020B0503020204020204" pitchFamily="34" charset="-122"/>
                          <a:ea typeface="微软雅黑" panose="020B0503020204020204" pitchFamily="34" charset="-122"/>
                        </a:rPr>
                        <a:t>报告形式</a:t>
                      </a:r>
                      <a:endParaRPr lang="zh-CN" sz="1600" b="1" kern="100" dirty="0">
                        <a:latin typeface="微软雅黑" panose="020B0503020204020204" pitchFamily="34" charset="-122"/>
                        <a:ea typeface="微软雅黑" panose="020B0503020204020204" pitchFamily="34" charset="-122"/>
                        <a:cs typeface="Times New Roman"/>
                      </a:endParaRPr>
                    </a:p>
                  </a:txBody>
                  <a:tcPr marL="68574" marR="68574" marT="0" marB="0" anchor="ctr">
                    <a:lnR w="9525" cap="flat" cmpd="sng" algn="ctr">
                      <a:solidFill>
                        <a:schemeClr val="accent1"/>
                      </a:solidFill>
                      <a:prstDash val="solid"/>
                      <a:round/>
                      <a:headEnd type="none" w="med" len="med"/>
                      <a:tailEnd type="none" w="med" len="med"/>
                    </a:lnR>
                  </a:tcPr>
                </a:tc>
                <a:tc>
                  <a:txBody>
                    <a:bodyPr/>
                    <a:lstStyle/>
                    <a:p>
                      <a:pPr algn="just">
                        <a:lnSpc>
                          <a:spcPct val="150000"/>
                        </a:lnSpc>
                        <a:spcAft>
                          <a:spcPts val="0"/>
                        </a:spcAft>
                      </a:pPr>
                      <a:r>
                        <a:rPr lang="zh-CN" sz="1200" kern="100" dirty="0">
                          <a:latin typeface="微软雅黑" panose="020B0503020204020204" pitchFamily="34" charset="-122"/>
                          <a:ea typeface="微软雅黑" panose="020B0503020204020204" pitchFamily="34" charset="-122"/>
                        </a:rPr>
                        <a:t>报告数据不直观，生成报告过程复杂 </a:t>
                      </a:r>
                      <a:endParaRPr lang="zh-CN" sz="1200" kern="100" dirty="0">
                        <a:latin typeface="微软雅黑" panose="020B0503020204020204" pitchFamily="34" charset="-122"/>
                        <a:ea typeface="微软雅黑" panose="020B0503020204020204" pitchFamily="34" charset="-122"/>
                        <a:cs typeface="Times New Roman"/>
                      </a:endParaRPr>
                    </a:p>
                  </a:txBody>
                  <a:tcPr marL="68574" marR="68574" marT="0" marB="0" anchor="ctr">
                    <a:lnL w="9525" cap="flat" cmpd="sng" algn="ctr">
                      <a:solidFill>
                        <a:schemeClr val="accent1"/>
                      </a:solidFill>
                      <a:prstDash val="solid"/>
                      <a:round/>
                      <a:headEnd type="none" w="med" len="med"/>
                      <a:tailEnd type="none" w="med" len="med"/>
                    </a:lnL>
                    <a:solidFill>
                      <a:schemeClr val="accent3">
                        <a:lumMod val="20000"/>
                        <a:lumOff val="80000"/>
                      </a:schemeClr>
                    </a:solidFill>
                  </a:tcPr>
                </a:tc>
                <a:tc>
                  <a:txBody>
                    <a:bodyPr/>
                    <a:lstStyle/>
                    <a:p>
                      <a:pPr algn="just">
                        <a:lnSpc>
                          <a:spcPct val="150000"/>
                        </a:lnSpc>
                        <a:spcAft>
                          <a:spcPts val="0"/>
                        </a:spcAft>
                      </a:pPr>
                      <a:r>
                        <a:rPr lang="zh-CN" altLang="en-US" sz="1200" kern="100" dirty="0">
                          <a:latin typeface="微软雅黑" panose="020B0503020204020204" pitchFamily="34" charset="-122"/>
                          <a:ea typeface="微软雅黑" panose="020B0503020204020204" pitchFamily="34" charset="-122"/>
                          <a:cs typeface="Times New Roman"/>
                        </a:rPr>
                        <a:t>真人压测效果不真实，所谓同时访问页面，并不一定能实现严格意义上的“同时</a:t>
                      </a:r>
                      <a:endParaRPr lang="zh-CN" sz="1200" kern="100" dirty="0">
                        <a:latin typeface="微软雅黑" panose="020B0503020204020204" pitchFamily="34" charset="-122"/>
                        <a:ea typeface="微软雅黑" panose="020B0503020204020204" pitchFamily="34" charset="-122"/>
                        <a:cs typeface="Times New Roman"/>
                      </a:endParaRPr>
                    </a:p>
                  </a:txBody>
                  <a:tcPr marL="68574" marR="68574" marT="0" marB="0" anchor="ctr">
                    <a:solidFill>
                      <a:schemeClr val="accent3">
                        <a:lumMod val="20000"/>
                        <a:lumOff val="80000"/>
                      </a:schemeClr>
                    </a:solidFill>
                  </a:tcPr>
                </a:tc>
                <a:tc>
                  <a:txBody>
                    <a:bodyPr/>
                    <a:lstStyle/>
                    <a:p>
                      <a:pPr algn="just">
                        <a:lnSpc>
                          <a:spcPct val="150000"/>
                        </a:lnSpc>
                        <a:spcAft>
                          <a:spcPts val="0"/>
                        </a:spcAft>
                      </a:pPr>
                      <a:r>
                        <a:rPr lang="zh-CN" sz="1200" b="1" kern="100" dirty="0">
                          <a:solidFill>
                            <a:srgbClr val="0070C0"/>
                          </a:solidFill>
                          <a:latin typeface="微软雅黑" panose="020B0503020204020204" pitchFamily="34" charset="-122"/>
                          <a:ea typeface="微软雅黑" panose="020B0503020204020204" pitchFamily="34" charset="-122"/>
                        </a:rPr>
                        <a:t>实时产出详尽的测试报告，数据展示直接、美观</a:t>
                      </a:r>
                      <a:endParaRPr lang="zh-CN" sz="1200" b="1" kern="100" dirty="0">
                        <a:solidFill>
                          <a:srgbClr val="0070C0"/>
                        </a:solidFill>
                        <a:latin typeface="微软雅黑" panose="020B0503020204020204" pitchFamily="34" charset="-122"/>
                        <a:ea typeface="微软雅黑" panose="020B0503020204020204" pitchFamily="34" charset="-122"/>
                        <a:cs typeface="Times New Roman"/>
                      </a:endParaRPr>
                    </a:p>
                  </a:txBody>
                  <a:tcPr marL="68574" marR="68574" marT="0" marB="0" anchor="ctr"/>
                </a:tc>
                <a:extLst>
                  <a:ext uri="{0D108BD9-81ED-4DB2-BD59-A6C34878D82A}">
                    <a16:rowId xmlns:a16="http://schemas.microsoft.com/office/drawing/2014/main" xmlns="" val="10004"/>
                  </a:ext>
                </a:extLst>
              </a:tr>
              <a:tr h="1025003">
                <a:tc>
                  <a:txBody>
                    <a:bodyPr/>
                    <a:lstStyle/>
                    <a:p>
                      <a:pPr algn="l">
                        <a:lnSpc>
                          <a:spcPct val="150000"/>
                        </a:lnSpc>
                        <a:spcAft>
                          <a:spcPts val="0"/>
                        </a:spcAft>
                      </a:pPr>
                      <a:r>
                        <a:rPr lang="zh-CN" sz="1200" b="1" kern="0" dirty="0">
                          <a:latin typeface="微软雅黑" panose="020B0503020204020204" pitchFamily="34" charset="-122"/>
                          <a:ea typeface="微软雅黑" panose="020B0503020204020204" pitchFamily="34" charset="-122"/>
                        </a:rPr>
                        <a:t>技术支持</a:t>
                      </a:r>
                      <a:endParaRPr lang="zh-CN" sz="1600" b="1" kern="100" dirty="0">
                        <a:latin typeface="微软雅黑" panose="020B0503020204020204" pitchFamily="34" charset="-122"/>
                        <a:ea typeface="微软雅黑" panose="020B0503020204020204" pitchFamily="34" charset="-122"/>
                        <a:cs typeface="Times New Roman"/>
                      </a:endParaRPr>
                    </a:p>
                  </a:txBody>
                  <a:tcPr marL="68574" marR="68574" marT="0" marB="0" anchor="ctr">
                    <a:lnR w="9525" cap="flat" cmpd="sng" algn="ctr">
                      <a:solidFill>
                        <a:schemeClr val="accent1"/>
                      </a:solidFill>
                      <a:prstDash val="solid"/>
                      <a:round/>
                      <a:headEnd type="none" w="med" len="med"/>
                      <a:tailEnd type="none" w="med" len="med"/>
                    </a:lnR>
                  </a:tcPr>
                </a:tc>
                <a:tc>
                  <a:txBody>
                    <a:bodyPr/>
                    <a:lstStyle/>
                    <a:p>
                      <a:pPr algn="just">
                        <a:lnSpc>
                          <a:spcPct val="150000"/>
                        </a:lnSpc>
                        <a:spcAft>
                          <a:spcPts val="0"/>
                        </a:spcAft>
                      </a:pPr>
                      <a:r>
                        <a:rPr lang="zh-CN" sz="1200" kern="100" dirty="0">
                          <a:solidFill>
                            <a:schemeClr val="tx1"/>
                          </a:solidFill>
                          <a:latin typeface="微软雅黑" panose="020B0503020204020204" pitchFamily="34" charset="-122"/>
                          <a:ea typeface="微软雅黑" panose="020B0503020204020204" pitchFamily="34" charset="-122"/>
                          <a:cs typeface="+mn-cs"/>
                        </a:rPr>
                        <a:t>碰到疑难杂症全靠自己摸索，或者到处重金求专家诊断 </a:t>
                      </a:r>
                    </a:p>
                  </a:txBody>
                  <a:tcPr marL="68574" marR="68574" marT="0" marB="0" anchor="ctr">
                    <a:lnL w="9525" cap="flat" cmpd="sng" algn="ctr">
                      <a:solidFill>
                        <a:schemeClr val="accent1"/>
                      </a:solidFill>
                      <a:prstDash val="solid"/>
                      <a:round/>
                      <a:headEnd type="none" w="med" len="med"/>
                      <a:tailEnd type="none" w="med" len="med"/>
                    </a:lnL>
                    <a:solidFill>
                      <a:schemeClr val="accent3">
                        <a:lumMod val="20000"/>
                        <a:lumOff val="80000"/>
                      </a:schemeClr>
                    </a:solidFill>
                  </a:tcPr>
                </a:tc>
                <a:tc>
                  <a:txBody>
                    <a:bodyPr/>
                    <a:lstStyle/>
                    <a:p>
                      <a:pPr algn="just">
                        <a:lnSpc>
                          <a:spcPct val="150000"/>
                        </a:lnSpc>
                        <a:spcAft>
                          <a:spcPts val="0"/>
                        </a:spcAft>
                      </a:pPr>
                      <a:r>
                        <a:rPr lang="zh-CN" altLang="en-US" sz="1200" kern="100" dirty="0">
                          <a:solidFill>
                            <a:schemeClr val="tx1"/>
                          </a:solidFill>
                          <a:latin typeface="微软雅黑" panose="020B0503020204020204" pitchFamily="34" charset="-122"/>
                          <a:ea typeface="微软雅黑" panose="020B0503020204020204" pitchFamily="34" charset="-122"/>
                          <a:cs typeface="+mn-cs"/>
                        </a:rPr>
                        <a:t>因为测试过程无法控制，测试得出的结果一般也是非常基础、浅层的结果，难以分析根因</a:t>
                      </a:r>
                      <a:endParaRPr lang="en-US" altLang="zh-CN" sz="1200" kern="100" dirty="0">
                        <a:solidFill>
                          <a:schemeClr val="tx1"/>
                        </a:solidFill>
                        <a:latin typeface="微软雅黑" panose="020B0503020204020204" pitchFamily="34" charset="-122"/>
                        <a:ea typeface="微软雅黑" panose="020B0503020204020204" pitchFamily="34" charset="-122"/>
                        <a:cs typeface="+mn-cs"/>
                      </a:endParaRPr>
                    </a:p>
                  </a:txBody>
                  <a:tcPr marL="68574" marR="68574" marT="0" marB="0" anchor="ctr">
                    <a:solidFill>
                      <a:schemeClr val="accent3">
                        <a:lumMod val="20000"/>
                        <a:lumOff val="80000"/>
                      </a:schemeClr>
                    </a:solidFill>
                  </a:tcPr>
                </a:tc>
                <a:tc>
                  <a:txBody>
                    <a:bodyPr/>
                    <a:lstStyle/>
                    <a:p>
                      <a:pPr algn="just">
                        <a:lnSpc>
                          <a:spcPct val="150000"/>
                        </a:lnSpc>
                        <a:spcAft>
                          <a:spcPts val="0"/>
                        </a:spcAft>
                      </a:pPr>
                      <a:r>
                        <a:rPr lang="zh-CN" sz="1200" b="1" kern="100" dirty="0">
                          <a:solidFill>
                            <a:srgbClr val="0070C0"/>
                          </a:solidFill>
                          <a:latin typeface="微软雅黑" panose="020B0503020204020204" pitchFamily="34" charset="-122"/>
                          <a:ea typeface="微软雅黑" panose="020B0503020204020204" pitchFamily="34" charset="-122"/>
                          <a:cs typeface="+mn-cs"/>
                        </a:rPr>
                        <a:t>腾讯资深专家团队在线解答测试问题</a:t>
                      </a:r>
                      <a:r>
                        <a:rPr lang="zh-CN" altLang="en-US" sz="1200" b="1" kern="100" dirty="0">
                          <a:solidFill>
                            <a:srgbClr val="0070C0"/>
                          </a:solidFill>
                          <a:latin typeface="微软雅黑" panose="020B0503020204020204" pitchFamily="34" charset="-122"/>
                          <a:ea typeface="微软雅黑" panose="020B0503020204020204" pitchFamily="34" charset="-122"/>
                          <a:cs typeface="+mn-cs"/>
                        </a:rPr>
                        <a:t>，</a:t>
                      </a:r>
                      <a:r>
                        <a:rPr lang="zh-CN" sz="1200" b="1" kern="100" dirty="0">
                          <a:solidFill>
                            <a:srgbClr val="0070C0"/>
                          </a:solidFill>
                          <a:latin typeface="微软雅黑" panose="020B0503020204020204" pitchFamily="34" charset="-122"/>
                          <a:ea typeface="微软雅黑" panose="020B0503020204020204" pitchFamily="34" charset="-122"/>
                          <a:cs typeface="+mn-cs"/>
                        </a:rPr>
                        <a:t>快速响应用户需求，不断优化产品</a:t>
                      </a:r>
                      <a:endParaRPr lang="en-US" altLang="zh-CN" sz="1200" b="1" kern="100" dirty="0">
                        <a:solidFill>
                          <a:srgbClr val="0070C0"/>
                        </a:solidFill>
                        <a:latin typeface="微软雅黑" panose="020B0503020204020204" pitchFamily="34" charset="-122"/>
                        <a:ea typeface="微软雅黑" panose="020B0503020204020204" pitchFamily="34" charset="-122"/>
                        <a:cs typeface="+mn-cs"/>
                      </a:endParaRPr>
                    </a:p>
                  </a:txBody>
                  <a:tcPr marL="68574" marR="68574" marT="0" marB="0" anchor="ctr"/>
                </a:tc>
                <a:extLst>
                  <a:ext uri="{0D108BD9-81ED-4DB2-BD59-A6C34878D82A}">
                    <a16:rowId xmlns:a16="http://schemas.microsoft.com/office/drawing/2014/main" xmlns="" val="10005"/>
                  </a:ext>
                </a:extLst>
              </a:tr>
            </a:tbl>
          </a:graphicData>
        </a:graphic>
      </p:graphicFrame>
      <p:sp>
        <p:nvSpPr>
          <p:cNvPr id="39" name="Title 4">
            <a:extLst>
              <a:ext uri="{FF2B5EF4-FFF2-40B4-BE49-F238E27FC236}">
                <a16:creationId xmlns:a16="http://schemas.microsoft.com/office/drawing/2014/main" xmlns="" id="{4EE80F9C-BCAC-4130-A6B6-61233BFA7AF6}"/>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000" b="1" dirty="0">
                <a:solidFill>
                  <a:srgbClr val="5B9BD5"/>
                </a:solidFill>
                <a:latin typeface="Helvetica"/>
                <a:cs typeface="Helvetica"/>
                <a:sym typeface="微软雅黑" panose="020B0503020204020204" pitchFamily="34" charset="-122"/>
              </a:rPr>
              <a:t>产品</a:t>
            </a: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优势</a:t>
            </a:r>
          </a:p>
        </p:txBody>
      </p:sp>
    </p:spTree>
    <p:extLst>
      <p:ext uri="{BB962C8B-B14F-4D97-AF65-F5344CB8AC3E}">
        <p14:creationId xmlns:p14="http://schemas.microsoft.com/office/powerpoint/2010/main" val="16843446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执行</a:t>
            </a:r>
          </a:p>
        </p:txBody>
      </p:sp>
      <p:pic>
        <p:nvPicPr>
          <p:cNvPr id="15" name="图片 14">
            <a:extLst>
              <a:ext uri="{FF2B5EF4-FFF2-40B4-BE49-F238E27FC236}">
                <a16:creationId xmlns:a16="http://schemas.microsoft.com/office/drawing/2014/main" xmlns="" id="{89F5F42B-1E03-4B9B-BF11-B92DB1A12357}"/>
              </a:ext>
            </a:extLst>
          </p:cNvPr>
          <p:cNvPicPr>
            <a:picLocks noChangeAspect="1"/>
          </p:cNvPicPr>
          <p:nvPr/>
        </p:nvPicPr>
        <p:blipFill>
          <a:blip r:embed="rId4"/>
          <a:stretch>
            <a:fillRect/>
          </a:stretch>
        </p:blipFill>
        <p:spPr>
          <a:xfrm>
            <a:off x="683079" y="1430057"/>
            <a:ext cx="6433442" cy="3262868"/>
          </a:xfrm>
          <a:prstGeom prst="rect">
            <a:avLst/>
          </a:prstGeom>
        </p:spPr>
      </p:pic>
      <p:pic>
        <p:nvPicPr>
          <p:cNvPr id="16" name="图片 15">
            <a:extLst>
              <a:ext uri="{FF2B5EF4-FFF2-40B4-BE49-F238E27FC236}">
                <a16:creationId xmlns:a16="http://schemas.microsoft.com/office/drawing/2014/main" xmlns="" id="{D932C0E6-4BB5-4E3C-82CE-CD0A1C2B34AC}"/>
              </a:ext>
            </a:extLst>
          </p:cNvPr>
          <p:cNvPicPr>
            <a:picLocks noChangeAspect="1"/>
          </p:cNvPicPr>
          <p:nvPr/>
        </p:nvPicPr>
        <p:blipFill>
          <a:blip r:embed="rId5"/>
          <a:stretch>
            <a:fillRect/>
          </a:stretch>
        </p:blipFill>
        <p:spPr>
          <a:xfrm>
            <a:off x="746126" y="4716965"/>
            <a:ext cx="6243864" cy="1490684"/>
          </a:xfrm>
          <a:prstGeom prst="rect">
            <a:avLst/>
          </a:prstGeom>
        </p:spPr>
      </p:pic>
      <p:pic>
        <p:nvPicPr>
          <p:cNvPr id="17" name="图片 16">
            <a:extLst>
              <a:ext uri="{FF2B5EF4-FFF2-40B4-BE49-F238E27FC236}">
                <a16:creationId xmlns:a16="http://schemas.microsoft.com/office/drawing/2014/main" xmlns="" id="{35C9C130-D5B5-417F-8BF7-6AF91CA3AFC5}"/>
              </a:ext>
            </a:extLst>
          </p:cNvPr>
          <p:cNvPicPr>
            <a:picLocks noChangeAspect="1"/>
          </p:cNvPicPr>
          <p:nvPr/>
        </p:nvPicPr>
        <p:blipFill>
          <a:blip r:embed="rId6"/>
          <a:stretch>
            <a:fillRect/>
          </a:stretch>
        </p:blipFill>
        <p:spPr>
          <a:xfrm>
            <a:off x="7294003" y="1430057"/>
            <a:ext cx="4059011" cy="2223575"/>
          </a:xfrm>
          <a:prstGeom prst="rect">
            <a:avLst/>
          </a:prstGeom>
        </p:spPr>
      </p:pic>
      <p:pic>
        <p:nvPicPr>
          <p:cNvPr id="18" name="图片 17">
            <a:extLst>
              <a:ext uri="{FF2B5EF4-FFF2-40B4-BE49-F238E27FC236}">
                <a16:creationId xmlns:a16="http://schemas.microsoft.com/office/drawing/2014/main" xmlns="" id="{56289F70-14B9-4781-AAD4-12FD3E6DDDD5}"/>
              </a:ext>
            </a:extLst>
          </p:cNvPr>
          <p:cNvPicPr>
            <a:picLocks noChangeAspect="1"/>
          </p:cNvPicPr>
          <p:nvPr/>
        </p:nvPicPr>
        <p:blipFill>
          <a:blip r:embed="rId7"/>
          <a:stretch>
            <a:fillRect/>
          </a:stretch>
        </p:blipFill>
        <p:spPr>
          <a:xfrm>
            <a:off x="7373378" y="3653632"/>
            <a:ext cx="4194054" cy="2503713"/>
          </a:xfrm>
          <a:prstGeom prst="rect">
            <a:avLst/>
          </a:prstGeom>
        </p:spPr>
      </p:pic>
    </p:spTree>
    <p:extLst>
      <p:ext uri="{BB962C8B-B14F-4D97-AF65-F5344CB8AC3E}">
        <p14:creationId xmlns:p14="http://schemas.microsoft.com/office/powerpoint/2010/main" val="660317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获取报告</a:t>
            </a:r>
          </a:p>
        </p:txBody>
      </p:sp>
      <p:pic>
        <p:nvPicPr>
          <p:cNvPr id="17" name="图片 16">
            <a:extLst>
              <a:ext uri="{FF2B5EF4-FFF2-40B4-BE49-F238E27FC236}">
                <a16:creationId xmlns:a16="http://schemas.microsoft.com/office/drawing/2014/main" xmlns="" id="{35C9C130-D5B5-417F-8BF7-6AF91CA3AFC5}"/>
              </a:ext>
            </a:extLst>
          </p:cNvPr>
          <p:cNvPicPr>
            <a:picLocks noChangeAspect="1"/>
          </p:cNvPicPr>
          <p:nvPr/>
        </p:nvPicPr>
        <p:blipFill>
          <a:blip r:embed="rId4"/>
          <a:stretch>
            <a:fillRect/>
          </a:stretch>
        </p:blipFill>
        <p:spPr>
          <a:xfrm>
            <a:off x="3121762" y="1491920"/>
            <a:ext cx="4059011" cy="2223575"/>
          </a:xfrm>
          <a:prstGeom prst="rect">
            <a:avLst/>
          </a:prstGeom>
        </p:spPr>
      </p:pic>
      <p:pic>
        <p:nvPicPr>
          <p:cNvPr id="18" name="图片 17">
            <a:extLst>
              <a:ext uri="{FF2B5EF4-FFF2-40B4-BE49-F238E27FC236}">
                <a16:creationId xmlns:a16="http://schemas.microsoft.com/office/drawing/2014/main" xmlns="" id="{56289F70-14B9-4781-AAD4-12FD3E6DDDD5}"/>
              </a:ext>
            </a:extLst>
          </p:cNvPr>
          <p:cNvPicPr>
            <a:picLocks noChangeAspect="1"/>
          </p:cNvPicPr>
          <p:nvPr/>
        </p:nvPicPr>
        <p:blipFill>
          <a:blip r:embed="rId5"/>
          <a:stretch>
            <a:fillRect/>
          </a:stretch>
        </p:blipFill>
        <p:spPr>
          <a:xfrm>
            <a:off x="3121762" y="3715495"/>
            <a:ext cx="4194054" cy="2503713"/>
          </a:xfrm>
          <a:prstGeom prst="rect">
            <a:avLst/>
          </a:prstGeom>
        </p:spPr>
      </p:pic>
      <p:graphicFrame>
        <p:nvGraphicFramePr>
          <p:cNvPr id="11" name="表格 10">
            <a:extLst>
              <a:ext uri="{FF2B5EF4-FFF2-40B4-BE49-F238E27FC236}">
                <a16:creationId xmlns:a16="http://schemas.microsoft.com/office/drawing/2014/main" xmlns="" id="{23C6F304-0177-4A15-A940-E532859FBA66}"/>
              </a:ext>
            </a:extLst>
          </p:cNvPr>
          <p:cNvGraphicFramePr>
            <a:graphicFrameLocks noGrp="1"/>
          </p:cNvGraphicFramePr>
          <p:nvPr>
            <p:extLst>
              <p:ext uri="{D42A27DB-BD31-4B8C-83A1-F6EECF244321}">
                <p14:modId xmlns:p14="http://schemas.microsoft.com/office/powerpoint/2010/main" val="2233839532"/>
              </p:ext>
            </p:extLst>
          </p:nvPr>
        </p:nvGraphicFramePr>
        <p:xfrm>
          <a:off x="7844064" y="1415486"/>
          <a:ext cx="4059011" cy="5056220"/>
        </p:xfrm>
        <a:graphic>
          <a:graphicData uri="http://schemas.openxmlformats.org/drawingml/2006/table">
            <a:tbl>
              <a:tblPr/>
              <a:tblGrid>
                <a:gridCol w="998210">
                  <a:extLst>
                    <a:ext uri="{9D8B030D-6E8A-4147-A177-3AD203B41FA5}">
                      <a16:colId xmlns:a16="http://schemas.microsoft.com/office/drawing/2014/main" xmlns="" val="2413745325"/>
                    </a:ext>
                  </a:extLst>
                </a:gridCol>
                <a:gridCol w="3060801">
                  <a:extLst>
                    <a:ext uri="{9D8B030D-6E8A-4147-A177-3AD203B41FA5}">
                      <a16:colId xmlns:a16="http://schemas.microsoft.com/office/drawing/2014/main" xmlns="" val="2597456759"/>
                    </a:ext>
                  </a:extLst>
                </a:gridCol>
              </a:tblGrid>
              <a:tr h="255961">
                <a:tc rowSpan="17">
                  <a:txBody>
                    <a:bodyPr/>
                    <a:lstStyle/>
                    <a:p>
                      <a:pPr algn="ctr" fontAlgn="ctr" latinLnBrk="0"/>
                      <a:r>
                        <a:rPr lang="en-US" altLang="zh-CN" sz="1100" dirty="0" err="1">
                          <a:solidFill>
                            <a:srgbClr val="000000"/>
                          </a:solidFill>
                          <a:effectLst/>
                          <a:latin typeface="微软雅黑" panose="020B0503020204020204" pitchFamily="34" charset="-122"/>
                          <a:ea typeface="微软雅黑" panose="020B0503020204020204" pitchFamily="34" charset="-122"/>
                        </a:rPr>
                        <a:t>WeTest</a:t>
                      </a:r>
                      <a:r>
                        <a:rPr lang="zh-CN" altLang="en-US" sz="1100" dirty="0">
                          <a:solidFill>
                            <a:srgbClr val="000000"/>
                          </a:solidFill>
                          <a:effectLst/>
                          <a:latin typeface="微软雅黑" panose="020B0503020204020204" pitchFamily="34" charset="-122"/>
                          <a:ea typeface="微软雅黑" panose="020B0503020204020204" pitchFamily="34" charset="-122"/>
                        </a:rPr>
                        <a:t>提供的报告指标</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总事务数</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3615225520"/>
                  </a:ext>
                </a:extLst>
              </a:tr>
              <a:tr h="255961">
                <a:tc vMerge="1">
                  <a:txBody>
                    <a:bodyPr/>
                    <a:lstStyle/>
                    <a:p>
                      <a:endParaRPr lang="zh-CN" altLang="en-US"/>
                    </a:p>
                  </a:txBody>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成功率</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363926987"/>
                  </a:ext>
                </a:extLst>
              </a:tr>
              <a:tr h="255961">
                <a:tc vMerge="1">
                  <a:txBody>
                    <a:bodyPr/>
                    <a:lstStyle/>
                    <a:p>
                      <a:endParaRPr lang="zh-CN" altLang="en-US"/>
                    </a:p>
                  </a:txBody>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平均响应时间</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89572830"/>
                  </a:ext>
                </a:extLst>
              </a:tr>
              <a:tr h="255961">
                <a:tc vMerge="1">
                  <a:txBody>
                    <a:bodyPr/>
                    <a:lstStyle/>
                    <a:p>
                      <a:endParaRPr lang="zh-CN" altLang="en-US"/>
                    </a:p>
                  </a:txBody>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平均</a:t>
                      </a:r>
                      <a:r>
                        <a:rPr lang="en-US" sz="1100">
                          <a:solidFill>
                            <a:srgbClr val="000000"/>
                          </a:solidFill>
                          <a:effectLst/>
                          <a:latin typeface="微软雅黑" panose="020B0503020204020204" pitchFamily="34" charset="-122"/>
                          <a:ea typeface="微软雅黑" panose="020B0503020204020204" pitchFamily="34" charset="-122"/>
                        </a:rPr>
                        <a:t>TPS</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3427816570"/>
                  </a:ext>
                </a:extLst>
              </a:tr>
              <a:tr h="255961">
                <a:tc vMerge="1">
                  <a:txBody>
                    <a:bodyPr/>
                    <a:lstStyle/>
                    <a:p>
                      <a:endParaRPr lang="zh-CN" altLang="en-US"/>
                    </a:p>
                  </a:txBody>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平均收发包率</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313626470"/>
                  </a:ext>
                </a:extLst>
              </a:tr>
              <a:tr h="255961">
                <a:tc vMerge="1">
                  <a:txBody>
                    <a:bodyPr/>
                    <a:lstStyle/>
                    <a:p>
                      <a:endParaRPr lang="zh-CN" altLang="en-US"/>
                    </a:p>
                  </a:txBody>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发送</a:t>
                      </a:r>
                      <a:r>
                        <a:rPr lang="en-US" altLang="zh-CN" sz="1100">
                          <a:solidFill>
                            <a:srgbClr val="000000"/>
                          </a:solidFill>
                          <a:effectLst/>
                          <a:latin typeface="微软雅黑" panose="020B0503020204020204" pitchFamily="34" charset="-122"/>
                          <a:ea typeface="微软雅黑" panose="020B0503020204020204" pitchFamily="34" charset="-122"/>
                        </a:rPr>
                        <a:t>/</a:t>
                      </a:r>
                      <a:r>
                        <a:rPr lang="zh-CN" altLang="en-US" sz="1100">
                          <a:solidFill>
                            <a:srgbClr val="000000"/>
                          </a:solidFill>
                          <a:effectLst/>
                          <a:latin typeface="微软雅黑" panose="020B0503020204020204" pitchFamily="34" charset="-122"/>
                          <a:ea typeface="微软雅黑" panose="020B0503020204020204" pitchFamily="34" charset="-122"/>
                        </a:rPr>
                        <a:t>接收流量</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295011015"/>
                  </a:ext>
                </a:extLst>
              </a:tr>
              <a:tr h="255961">
                <a:tc vMerge="1">
                  <a:txBody>
                    <a:bodyPr/>
                    <a:lstStyle/>
                    <a:p>
                      <a:endParaRPr lang="zh-CN" altLang="en-US"/>
                    </a:p>
                  </a:txBody>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返回码统计</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362760163"/>
                  </a:ext>
                </a:extLst>
              </a:tr>
              <a:tr h="255961">
                <a:tc vMerge="1">
                  <a:txBody>
                    <a:bodyPr/>
                    <a:lstStyle/>
                    <a:p>
                      <a:endParaRPr lang="zh-CN" altLang="en-US"/>
                    </a:p>
                  </a:txBody>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错误统计</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3523794537"/>
                  </a:ext>
                </a:extLst>
              </a:tr>
              <a:tr h="255961">
                <a:tc vMerge="1">
                  <a:txBody>
                    <a:bodyPr/>
                    <a:lstStyle/>
                    <a:p>
                      <a:endParaRPr lang="zh-CN" altLang="en-US"/>
                    </a:p>
                  </a:txBody>
                  <a:tcPr/>
                </a:tc>
                <a:tc>
                  <a:txBody>
                    <a:bodyPr/>
                    <a:lstStyle/>
                    <a:p>
                      <a:pPr algn="l" fontAlgn="ctr" latinLnBrk="0"/>
                      <a:r>
                        <a:rPr lang="en-US" sz="1100">
                          <a:solidFill>
                            <a:srgbClr val="000000"/>
                          </a:solidFill>
                          <a:effectLst/>
                          <a:latin typeface="微软雅黑" panose="020B0503020204020204" pitchFamily="34" charset="-122"/>
                          <a:ea typeface="微软雅黑" panose="020B0503020204020204" pitchFamily="34" charset="-122"/>
                        </a:rPr>
                        <a:t>TPS</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860616989"/>
                  </a:ext>
                </a:extLst>
              </a:tr>
              <a:tr h="255961">
                <a:tc vMerge="1">
                  <a:txBody>
                    <a:bodyPr/>
                    <a:lstStyle/>
                    <a:p>
                      <a:endParaRPr lang="zh-CN" altLang="en-US"/>
                    </a:p>
                  </a:txBody>
                  <a:tcPr/>
                </a:tc>
                <a:tc>
                  <a:txBody>
                    <a:bodyPr/>
                    <a:lstStyle/>
                    <a:p>
                      <a:pPr algn="l" fontAlgn="ctr" latinLnBrk="0"/>
                      <a:r>
                        <a:rPr lang="zh-CN" altLang="en-US" sz="1100" dirty="0">
                          <a:solidFill>
                            <a:srgbClr val="000000"/>
                          </a:solidFill>
                          <a:effectLst/>
                          <a:latin typeface="微软雅黑" panose="020B0503020204020204" pitchFamily="34" charset="-122"/>
                          <a:ea typeface="微软雅黑" panose="020B0503020204020204" pitchFamily="34" charset="-122"/>
                        </a:rPr>
                        <a:t>响应时间（最大</a:t>
                      </a:r>
                      <a:r>
                        <a:rPr lang="en-US" altLang="zh-CN" sz="1100" dirty="0">
                          <a:solidFill>
                            <a:srgbClr val="000000"/>
                          </a:solidFill>
                          <a:effectLst/>
                          <a:latin typeface="微软雅黑" panose="020B0503020204020204" pitchFamily="34" charset="-122"/>
                          <a:ea typeface="微软雅黑" panose="020B0503020204020204" pitchFamily="34" charset="-122"/>
                        </a:rPr>
                        <a:t>/</a:t>
                      </a:r>
                      <a:r>
                        <a:rPr lang="zh-CN" altLang="en-US" sz="1100" dirty="0">
                          <a:solidFill>
                            <a:srgbClr val="000000"/>
                          </a:solidFill>
                          <a:effectLst/>
                          <a:latin typeface="微软雅黑" panose="020B0503020204020204" pitchFamily="34" charset="-122"/>
                          <a:ea typeface="微软雅黑" panose="020B0503020204020204" pitchFamily="34" charset="-122"/>
                        </a:rPr>
                        <a:t>小、平均、</a:t>
                      </a:r>
                      <a:r>
                        <a:rPr lang="en-US" altLang="zh-CN" sz="1100" dirty="0">
                          <a:solidFill>
                            <a:srgbClr val="000000"/>
                          </a:solidFill>
                          <a:effectLst/>
                          <a:latin typeface="微软雅黑" panose="020B0503020204020204" pitchFamily="34" charset="-122"/>
                          <a:ea typeface="微软雅黑" panose="020B0503020204020204" pitchFamily="34" charset="-122"/>
                        </a:rPr>
                        <a:t>90%</a:t>
                      </a:r>
                      <a:r>
                        <a:rPr lang="zh-CN" altLang="en-US" sz="1100" dirty="0">
                          <a:solidFill>
                            <a:srgbClr val="000000"/>
                          </a:solidFill>
                          <a:effectLst/>
                          <a:latin typeface="微软雅黑" panose="020B0503020204020204" pitchFamily="34" charset="-122"/>
                          <a:ea typeface="微软雅黑" panose="020B0503020204020204" pitchFamily="34" charset="-122"/>
                        </a:rPr>
                        <a:t>、</a:t>
                      </a:r>
                      <a:r>
                        <a:rPr lang="en-US" altLang="zh-CN" sz="1100" dirty="0">
                          <a:solidFill>
                            <a:srgbClr val="000000"/>
                          </a:solidFill>
                          <a:effectLst/>
                          <a:latin typeface="微软雅黑" panose="020B0503020204020204" pitchFamily="34" charset="-122"/>
                          <a:ea typeface="微软雅黑" panose="020B0503020204020204" pitchFamily="34" charset="-122"/>
                        </a:rPr>
                        <a:t>75%</a:t>
                      </a:r>
                      <a:r>
                        <a:rPr lang="zh-CN" altLang="en-US" sz="1100" dirty="0">
                          <a:solidFill>
                            <a:srgbClr val="000000"/>
                          </a:solidFill>
                          <a:effectLst/>
                          <a:latin typeface="微软雅黑" panose="020B0503020204020204" pitchFamily="34" charset="-122"/>
                          <a:ea typeface="微软雅黑" panose="020B0503020204020204" pitchFamily="34" charset="-122"/>
                        </a:rPr>
                        <a:t>、</a:t>
                      </a:r>
                      <a:r>
                        <a:rPr lang="en-US" altLang="zh-CN" sz="1100" dirty="0">
                          <a:solidFill>
                            <a:srgbClr val="000000"/>
                          </a:solidFill>
                          <a:effectLst/>
                          <a:latin typeface="微软雅黑" panose="020B0503020204020204" pitchFamily="34" charset="-122"/>
                          <a:ea typeface="微软雅黑" panose="020B0503020204020204" pitchFamily="34" charset="-122"/>
                        </a:rPr>
                        <a:t>50%…</a:t>
                      </a:r>
                      <a:r>
                        <a:rPr lang="zh-CN" altLang="en-US" sz="1100" dirty="0">
                          <a:solidFill>
                            <a:srgbClr val="000000"/>
                          </a:solidFill>
                          <a:effectLst/>
                          <a:latin typeface="微软雅黑" panose="020B0503020204020204" pitchFamily="34" charset="-122"/>
                          <a:ea typeface="微软雅黑" panose="020B0503020204020204" pitchFamily="34" charset="-122"/>
                        </a:rPr>
                        <a:t>）</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3898941417"/>
                  </a:ext>
                </a:extLst>
              </a:tr>
              <a:tr h="255961">
                <a:tc vMerge="1">
                  <a:txBody>
                    <a:bodyPr/>
                    <a:lstStyle/>
                    <a:p>
                      <a:endParaRPr lang="zh-CN" altLang="en-US"/>
                    </a:p>
                  </a:txBody>
                  <a:tcPr/>
                </a:tc>
                <a:tc>
                  <a:txBody>
                    <a:bodyPr/>
                    <a:lstStyle/>
                    <a:p>
                      <a:pPr algn="l" fontAlgn="ctr" latinLnBrk="0"/>
                      <a:r>
                        <a:rPr lang="zh-CN" altLang="en-US" sz="1100" dirty="0">
                          <a:solidFill>
                            <a:srgbClr val="000000"/>
                          </a:solidFill>
                          <a:effectLst/>
                          <a:latin typeface="微软雅黑" panose="020B0503020204020204" pitchFamily="34" charset="-122"/>
                          <a:ea typeface="微软雅黑" panose="020B0503020204020204" pitchFamily="34" charset="-122"/>
                        </a:rPr>
                        <a:t>首包时间（最大</a:t>
                      </a:r>
                      <a:r>
                        <a:rPr lang="en-US" altLang="zh-CN" sz="1100" dirty="0">
                          <a:solidFill>
                            <a:srgbClr val="000000"/>
                          </a:solidFill>
                          <a:effectLst/>
                          <a:latin typeface="微软雅黑" panose="020B0503020204020204" pitchFamily="34" charset="-122"/>
                          <a:ea typeface="微软雅黑" panose="020B0503020204020204" pitchFamily="34" charset="-122"/>
                        </a:rPr>
                        <a:t>/</a:t>
                      </a:r>
                      <a:r>
                        <a:rPr lang="zh-CN" altLang="en-US" sz="1100" dirty="0">
                          <a:solidFill>
                            <a:srgbClr val="000000"/>
                          </a:solidFill>
                          <a:effectLst/>
                          <a:latin typeface="微软雅黑" panose="020B0503020204020204" pitchFamily="34" charset="-122"/>
                          <a:ea typeface="微软雅黑" panose="020B0503020204020204" pitchFamily="34" charset="-122"/>
                        </a:rPr>
                        <a:t>小、平均、</a:t>
                      </a:r>
                      <a:r>
                        <a:rPr lang="en-US" altLang="zh-CN" sz="1100" dirty="0">
                          <a:solidFill>
                            <a:srgbClr val="000000"/>
                          </a:solidFill>
                          <a:effectLst/>
                          <a:latin typeface="微软雅黑" panose="020B0503020204020204" pitchFamily="34" charset="-122"/>
                          <a:ea typeface="微软雅黑" panose="020B0503020204020204" pitchFamily="34" charset="-122"/>
                        </a:rPr>
                        <a:t>90%</a:t>
                      </a:r>
                      <a:r>
                        <a:rPr lang="zh-CN" altLang="en-US" sz="1100" dirty="0">
                          <a:solidFill>
                            <a:srgbClr val="000000"/>
                          </a:solidFill>
                          <a:effectLst/>
                          <a:latin typeface="微软雅黑" panose="020B0503020204020204" pitchFamily="34" charset="-122"/>
                          <a:ea typeface="微软雅黑" panose="020B0503020204020204" pitchFamily="34" charset="-122"/>
                        </a:rPr>
                        <a:t>、</a:t>
                      </a:r>
                      <a:r>
                        <a:rPr lang="en-US" altLang="zh-CN" sz="1100" dirty="0">
                          <a:solidFill>
                            <a:srgbClr val="000000"/>
                          </a:solidFill>
                          <a:effectLst/>
                          <a:latin typeface="微软雅黑" panose="020B0503020204020204" pitchFamily="34" charset="-122"/>
                          <a:ea typeface="微软雅黑" panose="020B0503020204020204" pitchFamily="34" charset="-122"/>
                        </a:rPr>
                        <a:t>75%</a:t>
                      </a:r>
                      <a:r>
                        <a:rPr lang="zh-CN" altLang="en-US" sz="1100" dirty="0">
                          <a:solidFill>
                            <a:srgbClr val="000000"/>
                          </a:solidFill>
                          <a:effectLst/>
                          <a:latin typeface="微软雅黑" panose="020B0503020204020204" pitchFamily="34" charset="-122"/>
                          <a:ea typeface="微软雅黑" panose="020B0503020204020204" pitchFamily="34" charset="-122"/>
                        </a:rPr>
                        <a:t>、</a:t>
                      </a:r>
                      <a:r>
                        <a:rPr lang="en-US" altLang="zh-CN" sz="1100" dirty="0">
                          <a:solidFill>
                            <a:srgbClr val="000000"/>
                          </a:solidFill>
                          <a:effectLst/>
                          <a:latin typeface="微软雅黑" panose="020B0503020204020204" pitchFamily="34" charset="-122"/>
                          <a:ea typeface="微软雅黑" panose="020B0503020204020204" pitchFamily="34" charset="-122"/>
                        </a:rPr>
                        <a:t>50%…</a:t>
                      </a:r>
                      <a:r>
                        <a:rPr lang="zh-CN" altLang="en-US" sz="1100" dirty="0">
                          <a:solidFill>
                            <a:srgbClr val="000000"/>
                          </a:solidFill>
                          <a:effectLst/>
                          <a:latin typeface="微软雅黑" panose="020B0503020204020204" pitchFamily="34" charset="-122"/>
                          <a:ea typeface="微软雅黑" panose="020B0503020204020204" pitchFamily="34" charset="-122"/>
                        </a:rPr>
                        <a:t>）</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654733418"/>
                  </a:ext>
                </a:extLst>
              </a:tr>
              <a:tr h="255961">
                <a:tc vMerge="1">
                  <a:txBody>
                    <a:bodyPr/>
                    <a:lstStyle/>
                    <a:p>
                      <a:endParaRPr lang="zh-CN" altLang="en-US"/>
                    </a:p>
                  </a:txBody>
                  <a:tcPr/>
                </a:tc>
                <a:tc>
                  <a:txBody>
                    <a:bodyPr/>
                    <a:lstStyle/>
                    <a:p>
                      <a:pPr algn="l" fontAlgn="ctr" latinLnBrk="0"/>
                      <a:r>
                        <a:rPr lang="en-US" altLang="zh-CN" sz="1100">
                          <a:solidFill>
                            <a:srgbClr val="000000"/>
                          </a:solidFill>
                          <a:effectLst/>
                          <a:latin typeface="微软雅黑" panose="020B0503020204020204" pitchFamily="34" charset="-122"/>
                          <a:ea typeface="微软雅黑" panose="020B0503020204020204" pitchFamily="34" charset="-122"/>
                        </a:rPr>
                        <a:t>DNS</a:t>
                      </a:r>
                      <a:r>
                        <a:rPr lang="zh-CN" altLang="en-US" sz="1100">
                          <a:solidFill>
                            <a:srgbClr val="000000"/>
                          </a:solidFill>
                          <a:effectLst/>
                          <a:latin typeface="微软雅黑" panose="020B0503020204020204" pitchFamily="34" charset="-122"/>
                          <a:ea typeface="微软雅黑" panose="020B0503020204020204" pitchFamily="34" charset="-122"/>
                        </a:rPr>
                        <a:t>解析时间（最大</a:t>
                      </a:r>
                      <a:r>
                        <a:rPr lang="en-US" altLang="zh-CN" sz="1100">
                          <a:solidFill>
                            <a:srgbClr val="000000"/>
                          </a:solidFill>
                          <a:effectLst/>
                          <a:latin typeface="微软雅黑" panose="020B0503020204020204" pitchFamily="34" charset="-122"/>
                          <a:ea typeface="微软雅黑" panose="020B0503020204020204" pitchFamily="34" charset="-122"/>
                        </a:rPr>
                        <a:t>/</a:t>
                      </a:r>
                      <a:r>
                        <a:rPr lang="zh-CN" altLang="en-US" sz="1100">
                          <a:solidFill>
                            <a:srgbClr val="000000"/>
                          </a:solidFill>
                          <a:effectLst/>
                          <a:latin typeface="微软雅黑" panose="020B0503020204020204" pitchFamily="34" charset="-122"/>
                          <a:ea typeface="微软雅黑" panose="020B0503020204020204" pitchFamily="34" charset="-122"/>
                        </a:rPr>
                        <a:t>小、平均、</a:t>
                      </a:r>
                      <a:r>
                        <a:rPr lang="en-US" altLang="zh-CN" sz="1100">
                          <a:solidFill>
                            <a:srgbClr val="000000"/>
                          </a:solidFill>
                          <a:effectLst/>
                          <a:latin typeface="微软雅黑" panose="020B0503020204020204" pitchFamily="34" charset="-122"/>
                          <a:ea typeface="微软雅黑" panose="020B0503020204020204" pitchFamily="34" charset="-122"/>
                        </a:rPr>
                        <a:t>90%</a:t>
                      </a:r>
                      <a:r>
                        <a:rPr lang="zh-CN" altLang="en-US" sz="1100">
                          <a:solidFill>
                            <a:srgbClr val="000000"/>
                          </a:solidFill>
                          <a:effectLst/>
                          <a:latin typeface="微软雅黑" panose="020B0503020204020204" pitchFamily="34" charset="-122"/>
                          <a:ea typeface="微软雅黑" panose="020B0503020204020204" pitchFamily="34" charset="-122"/>
                        </a:rPr>
                        <a:t>、</a:t>
                      </a:r>
                      <a:r>
                        <a:rPr lang="en-US" altLang="zh-CN" sz="1100">
                          <a:solidFill>
                            <a:srgbClr val="000000"/>
                          </a:solidFill>
                          <a:effectLst/>
                          <a:latin typeface="微软雅黑" panose="020B0503020204020204" pitchFamily="34" charset="-122"/>
                          <a:ea typeface="微软雅黑" panose="020B0503020204020204" pitchFamily="34" charset="-122"/>
                        </a:rPr>
                        <a:t>75%</a:t>
                      </a:r>
                      <a:r>
                        <a:rPr lang="zh-CN" altLang="en-US" sz="1100">
                          <a:solidFill>
                            <a:srgbClr val="000000"/>
                          </a:solidFill>
                          <a:effectLst/>
                          <a:latin typeface="微软雅黑" panose="020B0503020204020204" pitchFamily="34" charset="-122"/>
                          <a:ea typeface="微软雅黑" panose="020B0503020204020204" pitchFamily="34" charset="-122"/>
                        </a:rPr>
                        <a:t>、</a:t>
                      </a:r>
                      <a:r>
                        <a:rPr lang="en-US" altLang="zh-CN" sz="1100">
                          <a:solidFill>
                            <a:srgbClr val="000000"/>
                          </a:solidFill>
                          <a:effectLst/>
                          <a:latin typeface="微软雅黑" panose="020B0503020204020204" pitchFamily="34" charset="-122"/>
                          <a:ea typeface="微软雅黑" panose="020B0503020204020204" pitchFamily="34" charset="-122"/>
                        </a:rPr>
                        <a:t>50%…</a:t>
                      </a:r>
                      <a:r>
                        <a:rPr lang="zh-CN" altLang="en-US" sz="1100">
                          <a:solidFill>
                            <a:srgbClr val="000000"/>
                          </a:solidFill>
                          <a:effectLst/>
                          <a:latin typeface="微软雅黑" panose="020B0503020204020204" pitchFamily="34" charset="-122"/>
                          <a:ea typeface="微软雅黑" panose="020B0503020204020204" pitchFamily="34" charset="-122"/>
                        </a:rPr>
                        <a:t>）</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59442746"/>
                  </a:ext>
                </a:extLst>
              </a:tr>
              <a:tr h="255961">
                <a:tc vMerge="1">
                  <a:txBody>
                    <a:bodyPr/>
                    <a:lstStyle/>
                    <a:p>
                      <a:endParaRPr lang="zh-CN" altLang="en-US"/>
                    </a:p>
                  </a:txBody>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建链时间（最大</a:t>
                      </a:r>
                      <a:r>
                        <a:rPr lang="en-US" altLang="zh-CN" sz="1100">
                          <a:solidFill>
                            <a:srgbClr val="000000"/>
                          </a:solidFill>
                          <a:effectLst/>
                          <a:latin typeface="微软雅黑" panose="020B0503020204020204" pitchFamily="34" charset="-122"/>
                          <a:ea typeface="微软雅黑" panose="020B0503020204020204" pitchFamily="34" charset="-122"/>
                        </a:rPr>
                        <a:t>/</a:t>
                      </a:r>
                      <a:r>
                        <a:rPr lang="zh-CN" altLang="en-US" sz="1100">
                          <a:solidFill>
                            <a:srgbClr val="000000"/>
                          </a:solidFill>
                          <a:effectLst/>
                          <a:latin typeface="微软雅黑" panose="020B0503020204020204" pitchFamily="34" charset="-122"/>
                          <a:ea typeface="微软雅黑" panose="020B0503020204020204" pitchFamily="34" charset="-122"/>
                        </a:rPr>
                        <a:t>小、平均、</a:t>
                      </a:r>
                      <a:r>
                        <a:rPr lang="en-US" altLang="zh-CN" sz="1100">
                          <a:solidFill>
                            <a:srgbClr val="000000"/>
                          </a:solidFill>
                          <a:effectLst/>
                          <a:latin typeface="微软雅黑" panose="020B0503020204020204" pitchFamily="34" charset="-122"/>
                          <a:ea typeface="微软雅黑" panose="020B0503020204020204" pitchFamily="34" charset="-122"/>
                        </a:rPr>
                        <a:t>90%</a:t>
                      </a:r>
                      <a:r>
                        <a:rPr lang="zh-CN" altLang="en-US" sz="1100">
                          <a:solidFill>
                            <a:srgbClr val="000000"/>
                          </a:solidFill>
                          <a:effectLst/>
                          <a:latin typeface="微软雅黑" panose="020B0503020204020204" pitchFamily="34" charset="-122"/>
                          <a:ea typeface="微软雅黑" panose="020B0503020204020204" pitchFamily="34" charset="-122"/>
                        </a:rPr>
                        <a:t>、</a:t>
                      </a:r>
                      <a:r>
                        <a:rPr lang="en-US" altLang="zh-CN" sz="1100">
                          <a:solidFill>
                            <a:srgbClr val="000000"/>
                          </a:solidFill>
                          <a:effectLst/>
                          <a:latin typeface="微软雅黑" panose="020B0503020204020204" pitchFamily="34" charset="-122"/>
                          <a:ea typeface="微软雅黑" panose="020B0503020204020204" pitchFamily="34" charset="-122"/>
                        </a:rPr>
                        <a:t>75%</a:t>
                      </a:r>
                      <a:r>
                        <a:rPr lang="zh-CN" altLang="en-US" sz="1100">
                          <a:solidFill>
                            <a:srgbClr val="000000"/>
                          </a:solidFill>
                          <a:effectLst/>
                          <a:latin typeface="微软雅黑" panose="020B0503020204020204" pitchFamily="34" charset="-122"/>
                          <a:ea typeface="微软雅黑" panose="020B0503020204020204" pitchFamily="34" charset="-122"/>
                        </a:rPr>
                        <a:t>、</a:t>
                      </a:r>
                      <a:r>
                        <a:rPr lang="en-US" altLang="zh-CN" sz="1100">
                          <a:solidFill>
                            <a:srgbClr val="000000"/>
                          </a:solidFill>
                          <a:effectLst/>
                          <a:latin typeface="微软雅黑" panose="020B0503020204020204" pitchFamily="34" charset="-122"/>
                          <a:ea typeface="微软雅黑" panose="020B0503020204020204" pitchFamily="34" charset="-122"/>
                        </a:rPr>
                        <a:t>50%…</a:t>
                      </a:r>
                      <a:r>
                        <a:rPr lang="zh-CN" altLang="en-US" sz="1100">
                          <a:solidFill>
                            <a:srgbClr val="000000"/>
                          </a:solidFill>
                          <a:effectLst/>
                          <a:latin typeface="微软雅黑" panose="020B0503020204020204" pitchFamily="34" charset="-122"/>
                          <a:ea typeface="微软雅黑" panose="020B0503020204020204" pitchFamily="34" charset="-122"/>
                        </a:rPr>
                        <a:t>）</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3898481780"/>
                  </a:ext>
                </a:extLst>
              </a:tr>
              <a:tr h="255961">
                <a:tc vMerge="1">
                  <a:txBody>
                    <a:bodyPr/>
                    <a:lstStyle/>
                    <a:p>
                      <a:endParaRPr lang="zh-CN" altLang="en-US"/>
                    </a:p>
                  </a:txBody>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服务器</a:t>
                      </a:r>
                      <a:r>
                        <a:rPr lang="en-US" sz="1100">
                          <a:solidFill>
                            <a:srgbClr val="000000"/>
                          </a:solidFill>
                          <a:effectLst/>
                          <a:latin typeface="微软雅黑" panose="020B0503020204020204" pitchFamily="34" charset="-122"/>
                          <a:ea typeface="微软雅黑" panose="020B0503020204020204" pitchFamily="34" charset="-122"/>
                        </a:rPr>
                        <a:t>CPU</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957790567"/>
                  </a:ext>
                </a:extLst>
              </a:tr>
              <a:tr h="255961">
                <a:tc vMerge="1">
                  <a:txBody>
                    <a:bodyPr/>
                    <a:lstStyle/>
                    <a:p>
                      <a:endParaRPr lang="zh-CN" altLang="en-US"/>
                    </a:p>
                  </a:txBody>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服务器内存</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191942395"/>
                  </a:ext>
                </a:extLst>
              </a:tr>
              <a:tr h="255961">
                <a:tc vMerge="1">
                  <a:txBody>
                    <a:bodyPr/>
                    <a:lstStyle/>
                    <a:p>
                      <a:endParaRPr lang="zh-CN" altLang="en-US"/>
                    </a:p>
                  </a:txBody>
                  <a:tcPr/>
                </a:tc>
                <a:tc>
                  <a:txBody>
                    <a:bodyPr/>
                    <a:lstStyle/>
                    <a:p>
                      <a:pPr algn="l" fontAlgn="ctr" latinLnBrk="0"/>
                      <a:r>
                        <a:rPr lang="zh-CN" altLang="en-US" sz="1100">
                          <a:solidFill>
                            <a:srgbClr val="000000"/>
                          </a:solidFill>
                          <a:effectLst/>
                          <a:latin typeface="微软雅黑" panose="020B0503020204020204" pitchFamily="34" charset="-122"/>
                          <a:ea typeface="微软雅黑" panose="020B0503020204020204" pitchFamily="34" charset="-122"/>
                        </a:rPr>
                        <a:t>服务器网卡</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605002307"/>
                  </a:ext>
                </a:extLst>
              </a:tr>
              <a:tr h="255961">
                <a:tc vMerge="1">
                  <a:txBody>
                    <a:bodyPr/>
                    <a:lstStyle/>
                    <a:p>
                      <a:endParaRPr lang="zh-CN" altLang="en-US"/>
                    </a:p>
                  </a:txBody>
                  <a:tcPr/>
                </a:tc>
                <a:tc>
                  <a:txBody>
                    <a:bodyPr/>
                    <a:lstStyle/>
                    <a:p>
                      <a:pPr algn="l" fontAlgn="ctr" latinLnBrk="0"/>
                      <a:r>
                        <a:rPr lang="zh-CN" altLang="en-US" sz="1100" dirty="0">
                          <a:solidFill>
                            <a:srgbClr val="000000"/>
                          </a:solidFill>
                          <a:effectLst/>
                          <a:latin typeface="微软雅黑" panose="020B0503020204020204" pitchFamily="34" charset="-122"/>
                          <a:ea typeface="微软雅黑" panose="020B0503020204020204" pitchFamily="34" charset="-122"/>
                        </a:rPr>
                        <a:t>磁盘</a:t>
                      </a:r>
                    </a:p>
                  </a:txBody>
                  <a:tcPr marL="90339" marR="90339" marT="45170" marB="451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290241432"/>
                  </a:ext>
                </a:extLst>
              </a:tr>
            </a:tbl>
          </a:graphicData>
        </a:graphic>
      </p:graphicFrame>
      <p:sp>
        <p:nvSpPr>
          <p:cNvPr id="12" name="矩形 11">
            <a:extLst>
              <a:ext uri="{FF2B5EF4-FFF2-40B4-BE49-F238E27FC236}">
                <a16:creationId xmlns:a16="http://schemas.microsoft.com/office/drawing/2014/main" xmlns="" id="{4E4E07DC-708A-42D8-ADB3-95228F90A552}"/>
              </a:ext>
            </a:extLst>
          </p:cNvPr>
          <p:cNvSpPr/>
          <p:nvPr/>
        </p:nvSpPr>
        <p:spPr>
          <a:xfrm>
            <a:off x="450850" y="1566499"/>
            <a:ext cx="2530475" cy="700192"/>
          </a:xfrm>
          <a:prstGeom prst="rect">
            <a:avLst/>
          </a:prstGeom>
          <a:ln>
            <a:solidFill>
              <a:srgbClr val="5B9BD5"/>
            </a:solidFill>
          </a:ln>
        </p:spPr>
        <p:txBody>
          <a:bodyPr wrap="square">
            <a:spAutoFit/>
          </a:bodyPr>
          <a:lstStyle/>
          <a:p>
            <a:pPr>
              <a:lnSpc>
                <a:spcPct val="150000"/>
              </a:lnSpc>
              <a:spcBef>
                <a:spcPts val="700"/>
              </a:spcBef>
              <a:spcAft>
                <a:spcPts val="700"/>
              </a:spcAft>
            </a:pPr>
            <a:r>
              <a:rPr lang="zh-CN" altLang="en-US" sz="1400" dirty="0">
                <a:solidFill>
                  <a:srgbClr val="444444"/>
                </a:solidFill>
                <a:latin typeface="+mj-ea"/>
                <a:ea typeface="+mj-ea"/>
              </a:rPr>
              <a:t>压测过程中观察监控曲线：响应时间、成功率、报错</a:t>
            </a:r>
            <a:endParaRPr lang="zh-CN" altLang="en-US" sz="1400" b="0" i="0" dirty="0">
              <a:solidFill>
                <a:srgbClr val="444444"/>
              </a:solidFill>
              <a:effectLst/>
              <a:latin typeface="+mj-ea"/>
              <a:ea typeface="+mj-ea"/>
            </a:endParaRPr>
          </a:p>
        </p:txBody>
      </p:sp>
    </p:spTree>
    <p:extLst>
      <p:ext uri="{BB962C8B-B14F-4D97-AF65-F5344CB8AC3E}">
        <p14:creationId xmlns:p14="http://schemas.microsoft.com/office/powerpoint/2010/main" val="7739913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29" name="标题">
            <a:extLst>
              <a:ext uri="{FF2B5EF4-FFF2-40B4-BE49-F238E27FC236}">
                <a16:creationId xmlns:a16="http://schemas.microsoft.com/office/drawing/2014/main" xmlns="" id="{7DB9E4E2-1784-42C5-A1D3-4807E4C0C51C}"/>
              </a:ext>
            </a:extLst>
          </p:cNvPr>
          <p:cNvSpPr/>
          <p:nvPr/>
        </p:nvSpPr>
        <p:spPr>
          <a:xfrm>
            <a:off x="0" y="3039148"/>
            <a:ext cx="12192001" cy="779703"/>
          </a:xfrm>
          <a:prstGeom prst="rect">
            <a:avLst/>
          </a:prstGeom>
          <a:solidFill>
            <a:srgbClr val="A7A7A7"/>
          </a:solidFill>
          <a:ln w="12700">
            <a:miter lim="400000"/>
          </a:ln>
          <a:extLst>
            <a:ext uri="{C572A759-6A51-4108-AA02-DFA0A04FC94B}">
              <ma14:wrappingTextBoxFlag xmlns:ma14="http://schemas.microsoft.com/office/mac/drawingml/2011/main" val="1"/>
            </a:ext>
          </a:extLst>
        </p:spPr>
        <p:txBody>
          <a:bodyPr lIns="60959" tIns="60959" rIns="60959" bIns="60959" anchor="ctr"/>
          <a:lstStyle>
            <a:lvl1pPr algn="ctr" defTabSz="914377">
              <a:defRPr sz="4200">
                <a:solidFill>
                  <a:srgbClr val="FFFFFF"/>
                </a:solidFill>
                <a:latin typeface="DFPZongYiW9-GB"/>
                <a:ea typeface="DFPZongYiW9-GB"/>
                <a:cs typeface="DFPZongYiW9-GB"/>
                <a:sym typeface="DFPZongYiW9-GB"/>
              </a:defRPr>
            </a:lvl1pPr>
          </a:lstStyle>
          <a:p>
            <a:pPr marL="0" marR="0" lvl="0" indent="0" algn="ctr" defTabSz="914377" rtl="0" eaLnBrk="1" fontAlgn="auto" latinLnBrk="0" hangingPunct="0">
              <a:lnSpc>
                <a:spcPct val="100000"/>
              </a:lnSpc>
              <a:spcBef>
                <a:spcPts val="0"/>
              </a:spcBef>
              <a:spcAft>
                <a:spcPts val="0"/>
              </a:spcAft>
              <a:buClrTx/>
              <a:buSzTx/>
              <a:buFontTx/>
              <a:buNone/>
              <a:tabLst/>
              <a:defRPr/>
            </a:pPr>
            <a:r>
              <a:rPr kumimoji="0" lang="zh-CN" altLang="en-US" sz="4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DFPZongYiW9-GB"/>
              </a:rPr>
              <a:t>安全测试</a:t>
            </a:r>
            <a:endParaRPr kumimoji="0" lang="en-US" altLang="zh-CN" sz="4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DFPZongYiW9-GB"/>
            </a:endParaRPr>
          </a:p>
        </p:txBody>
      </p:sp>
    </p:spTree>
    <p:extLst>
      <p:ext uri="{BB962C8B-B14F-4D97-AF65-F5344CB8AC3E}">
        <p14:creationId xmlns:p14="http://schemas.microsoft.com/office/powerpoint/2010/main" val="182137558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应用安全解决方案</a:t>
            </a:r>
          </a:p>
        </p:txBody>
      </p:sp>
      <p:sp>
        <p:nvSpPr>
          <p:cNvPr id="44" name="矩形 43">
            <a:extLst>
              <a:ext uri="{FF2B5EF4-FFF2-40B4-BE49-F238E27FC236}">
                <a16:creationId xmlns:a16="http://schemas.microsoft.com/office/drawing/2014/main" xmlns="" id="{423C16F2-4E18-4AD3-9B2F-43A0C8437118}"/>
              </a:ext>
            </a:extLst>
          </p:cNvPr>
          <p:cNvSpPr/>
          <p:nvPr/>
        </p:nvSpPr>
        <p:spPr>
          <a:xfrm>
            <a:off x="7208328" y="2449435"/>
            <a:ext cx="1806905" cy="499560"/>
          </a:xfrm>
          <a:prstGeom prst="rect">
            <a:avLst/>
          </a:prstGeom>
          <a:solidFill>
            <a:srgbClr val="151E29"/>
          </a:solidFill>
        </p:spPr>
        <p:txBody>
          <a:bodyPr wrap="none">
            <a:spAutoFit/>
          </a:bodyPr>
          <a:lstStyle/>
          <a:p>
            <a:pPr algn="ctr">
              <a:lnSpc>
                <a:spcPct val="150000"/>
              </a:lnSpc>
            </a:pPr>
            <a:r>
              <a:rPr lang="en-US" altLang="zh-CHS" sz="2000" dirty="0">
                <a:solidFill>
                  <a:schemeClr val="bg1"/>
                </a:solidFill>
                <a:latin typeface="微软雅黑" panose="020B0503020204020204" pitchFamily="34" charset="-122"/>
                <a:ea typeface="微软雅黑" panose="020B0503020204020204" pitchFamily="34" charset="-122"/>
              </a:rPr>
              <a:t>WEB</a:t>
            </a:r>
            <a:r>
              <a:rPr lang="zh-CHS" altLang="en-US" sz="2000" dirty="0">
                <a:solidFill>
                  <a:schemeClr val="bg1"/>
                </a:solidFill>
                <a:latin typeface="微软雅黑" panose="020B0503020204020204" pitchFamily="34" charset="-122"/>
                <a:ea typeface="微软雅黑" panose="020B0503020204020204" pitchFamily="34" charset="-122"/>
              </a:rPr>
              <a:t>通用渗透</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xmlns="" id="{3510AFB4-C3BD-49C7-B328-A7C44705EE29}"/>
              </a:ext>
            </a:extLst>
          </p:cNvPr>
          <p:cNvSpPr/>
          <p:nvPr/>
        </p:nvSpPr>
        <p:spPr>
          <a:xfrm>
            <a:off x="7208328" y="3350746"/>
            <a:ext cx="1806905" cy="499560"/>
          </a:xfrm>
          <a:prstGeom prst="rect">
            <a:avLst/>
          </a:prstGeom>
          <a:solidFill>
            <a:srgbClr val="151E29"/>
          </a:solidFill>
        </p:spPr>
        <p:txBody>
          <a:bodyPr wrap="square">
            <a:spAutoFit/>
          </a:bodyPr>
          <a:lstStyle/>
          <a:p>
            <a:pPr algn="ctr">
              <a:lnSpc>
                <a:spcPct val="150000"/>
              </a:lnSpc>
            </a:pPr>
            <a:r>
              <a:rPr lang="zh-CHS" altLang="en-US" sz="2000" dirty="0">
                <a:solidFill>
                  <a:schemeClr val="bg1"/>
                </a:solidFill>
                <a:latin typeface="微软雅黑" panose="020B0503020204020204" pitchFamily="34" charset="-122"/>
                <a:ea typeface="微软雅黑" panose="020B0503020204020204" pitchFamily="34" charset="-122"/>
              </a:rPr>
              <a:t>业务逻辑渗透</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xmlns="" id="{C83B3FCF-AE46-4BE4-873F-96846173DF8F}"/>
              </a:ext>
            </a:extLst>
          </p:cNvPr>
          <p:cNvSpPr/>
          <p:nvPr/>
        </p:nvSpPr>
        <p:spPr>
          <a:xfrm>
            <a:off x="4170296" y="4928828"/>
            <a:ext cx="1261884" cy="377411"/>
          </a:xfrm>
          <a:prstGeom prst="rect">
            <a:avLst/>
          </a:prstGeom>
          <a:solidFill>
            <a:schemeClr val="bg1">
              <a:lumMod val="95000"/>
            </a:schemeClr>
          </a:solidFill>
        </p:spPr>
        <p:txBody>
          <a:bodyPr wrap="square">
            <a:spAutoFit/>
          </a:bodyPr>
          <a:lstStyle/>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rPr>
              <a:t>安全咨询</a:t>
            </a:r>
            <a:endParaRPr lang="en-US" altLang="zh-CN" sz="1400" dirty="0">
              <a:solidFill>
                <a:srgbClr val="47A7E5"/>
              </a:solidFill>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xmlns="" id="{327A3B6B-7174-42F3-9CA2-A5922362A7FD}"/>
              </a:ext>
            </a:extLst>
          </p:cNvPr>
          <p:cNvGrpSpPr/>
          <p:nvPr/>
        </p:nvGrpSpPr>
        <p:grpSpPr>
          <a:xfrm>
            <a:off x="378039" y="1629629"/>
            <a:ext cx="6163437" cy="2576614"/>
            <a:chOff x="-58060" y="1348272"/>
            <a:chExt cx="6163437" cy="2576614"/>
          </a:xfrm>
        </p:grpSpPr>
        <p:sp>
          <p:nvSpPr>
            <p:cNvPr id="48" name="矩形 47">
              <a:extLst>
                <a:ext uri="{FF2B5EF4-FFF2-40B4-BE49-F238E27FC236}">
                  <a16:creationId xmlns:a16="http://schemas.microsoft.com/office/drawing/2014/main" xmlns="" id="{59BD62A4-F283-4E66-97EE-90E9DD586A5D}"/>
                </a:ext>
              </a:extLst>
            </p:cNvPr>
            <p:cNvSpPr/>
            <p:nvPr/>
          </p:nvSpPr>
          <p:spPr>
            <a:xfrm>
              <a:off x="260248" y="1978430"/>
              <a:ext cx="1210588" cy="499560"/>
            </a:xfrm>
            <a:prstGeom prst="rect">
              <a:avLst/>
            </a:prstGeom>
            <a:solidFill>
              <a:srgbClr val="151E29"/>
            </a:solidFill>
          </p:spPr>
          <p:txBody>
            <a:bodyPr wrap="none">
              <a:spAutoFit/>
            </a:bodyPr>
            <a:lstStyle/>
            <a:p>
              <a:pPr algn="ctr">
                <a:lnSpc>
                  <a:spcPct val="150000"/>
                </a:lnSpc>
              </a:pPr>
              <a:r>
                <a:rPr lang="zh-CHS" altLang="en-US" sz="2000" dirty="0">
                  <a:solidFill>
                    <a:schemeClr val="bg1"/>
                  </a:solidFill>
                  <a:latin typeface="微软雅黑" panose="020B0503020204020204" pitchFamily="34" charset="-122"/>
                  <a:ea typeface="微软雅黑" panose="020B0503020204020204" pitchFamily="34" charset="-122"/>
                </a:rPr>
                <a:t>安全检测</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xmlns="" id="{65C8236D-A59B-4E50-B27D-B208B5DA08B0}"/>
                </a:ext>
              </a:extLst>
            </p:cNvPr>
            <p:cNvSpPr/>
            <p:nvPr/>
          </p:nvSpPr>
          <p:spPr>
            <a:xfrm>
              <a:off x="260248" y="2657945"/>
              <a:ext cx="1210588" cy="499560"/>
            </a:xfrm>
            <a:prstGeom prst="rect">
              <a:avLst/>
            </a:prstGeom>
            <a:solidFill>
              <a:srgbClr val="151E29"/>
            </a:solidFill>
          </p:spPr>
          <p:txBody>
            <a:bodyPr wrap="none">
              <a:spAutoFit/>
            </a:bodyPr>
            <a:lstStyle/>
            <a:p>
              <a:pPr algn="ctr">
                <a:lnSpc>
                  <a:spcPct val="150000"/>
                </a:lnSpc>
              </a:pPr>
              <a:r>
                <a:rPr lang="zh-CHS" altLang="en-US" sz="2000" dirty="0">
                  <a:solidFill>
                    <a:schemeClr val="bg1"/>
                  </a:solidFill>
                  <a:latin typeface="微软雅黑" panose="020B0503020204020204" pitchFamily="34" charset="-122"/>
                  <a:ea typeface="微软雅黑" panose="020B0503020204020204" pitchFamily="34" charset="-122"/>
                </a:rPr>
                <a:t>安全加固</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xmlns="" id="{5D338649-B5CA-47D4-92A2-9C073DD9977D}"/>
                </a:ext>
              </a:extLst>
            </p:cNvPr>
            <p:cNvSpPr/>
            <p:nvPr/>
          </p:nvSpPr>
          <p:spPr>
            <a:xfrm>
              <a:off x="260248" y="3305101"/>
              <a:ext cx="1210588" cy="499560"/>
            </a:xfrm>
            <a:prstGeom prst="rect">
              <a:avLst/>
            </a:prstGeom>
            <a:solidFill>
              <a:srgbClr val="151E29"/>
            </a:solidFill>
          </p:spPr>
          <p:txBody>
            <a:bodyPr wrap="none">
              <a:spAutoFit/>
            </a:bodyPr>
            <a:lstStyle/>
            <a:p>
              <a:pPr algn="ctr">
                <a:lnSpc>
                  <a:spcPct val="150000"/>
                </a:lnSpc>
              </a:pPr>
              <a:r>
                <a:rPr lang="zh-CHS" altLang="en-US" sz="2000" dirty="0">
                  <a:solidFill>
                    <a:schemeClr val="bg1"/>
                  </a:solidFill>
                  <a:latin typeface="微软雅黑" panose="020B0503020204020204" pitchFamily="34" charset="-122"/>
                  <a:ea typeface="微软雅黑" panose="020B0503020204020204" pitchFamily="34" charset="-122"/>
                </a:rPr>
                <a:t>代码审计</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xmlns="" id="{C7EA0B77-F9AF-460F-AF6B-53A975A341D1}"/>
                </a:ext>
              </a:extLst>
            </p:cNvPr>
            <p:cNvSpPr/>
            <p:nvPr/>
          </p:nvSpPr>
          <p:spPr>
            <a:xfrm>
              <a:off x="1685879" y="2049934"/>
              <a:ext cx="1314784" cy="377411"/>
            </a:xfrm>
            <a:prstGeom prst="rect">
              <a:avLst/>
            </a:prstGeom>
            <a:solidFill>
              <a:schemeClr val="bg1">
                <a:lumMod val="95000"/>
              </a:schemeClr>
            </a:solidFill>
          </p:spPr>
          <p:txBody>
            <a:bodyPr wrap="none">
              <a:spAutoFit/>
            </a:bodyPr>
            <a:lstStyle/>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rPr>
                <a:t>安全静态扫描 </a:t>
              </a:r>
              <a:endParaRPr lang="en-US" altLang="zh-CN" sz="1400" dirty="0">
                <a:solidFill>
                  <a:srgbClr val="47A7E5"/>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xmlns="" id="{B10C1FCA-27E2-4BD7-AA9E-7E21EE004251}"/>
                </a:ext>
              </a:extLst>
            </p:cNvPr>
            <p:cNvSpPr/>
            <p:nvPr/>
          </p:nvSpPr>
          <p:spPr>
            <a:xfrm>
              <a:off x="3155200" y="2064418"/>
              <a:ext cx="1261884" cy="377411"/>
            </a:xfrm>
            <a:prstGeom prst="rect">
              <a:avLst/>
            </a:prstGeom>
            <a:solidFill>
              <a:schemeClr val="bg1">
                <a:lumMod val="95000"/>
              </a:schemeClr>
            </a:solidFill>
          </p:spPr>
          <p:txBody>
            <a:bodyPr wrap="none">
              <a:spAutoFit/>
            </a:bodyPr>
            <a:lstStyle/>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rPr>
                <a:t>安全动态检测</a:t>
              </a:r>
              <a:endParaRPr lang="en-US" altLang="zh-CN" sz="1400" dirty="0">
                <a:solidFill>
                  <a:srgbClr val="47A7E5"/>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xmlns="" id="{639D2AE5-37F4-4B92-9BE6-D8018A0AA5EA}"/>
                </a:ext>
              </a:extLst>
            </p:cNvPr>
            <p:cNvSpPr/>
            <p:nvPr/>
          </p:nvSpPr>
          <p:spPr>
            <a:xfrm>
              <a:off x="1684714" y="2719019"/>
              <a:ext cx="1315949" cy="377411"/>
            </a:xfrm>
            <a:prstGeom prst="rect">
              <a:avLst/>
            </a:prstGeom>
            <a:solidFill>
              <a:schemeClr val="bg1">
                <a:lumMod val="95000"/>
              </a:schemeClr>
            </a:solidFill>
          </p:spPr>
          <p:txBody>
            <a:bodyPr wrap="square">
              <a:spAutoFit/>
            </a:bodyPr>
            <a:lstStyle/>
            <a:p>
              <a:pPr algn="ctr">
                <a:lnSpc>
                  <a:spcPct val="150000"/>
                </a:lnSpc>
              </a:pPr>
              <a:r>
                <a:rPr lang="en-US" altLang="zh-CHS" sz="1400" dirty="0" err="1">
                  <a:solidFill>
                    <a:srgbClr val="47A7E5"/>
                  </a:solidFill>
                  <a:latin typeface="微软雅黑" panose="020B0503020204020204" pitchFamily="34" charset="-122"/>
                  <a:ea typeface="微软雅黑" panose="020B0503020204020204" pitchFamily="34" charset="-122"/>
                </a:rPr>
                <a:t>Anroid</a:t>
              </a:r>
              <a:r>
                <a:rPr lang="zh-CHS" altLang="en-US" sz="1400" dirty="0">
                  <a:solidFill>
                    <a:srgbClr val="47A7E5"/>
                  </a:solidFill>
                  <a:latin typeface="微软雅黑" panose="020B0503020204020204" pitchFamily="34" charset="-122"/>
                  <a:ea typeface="微软雅黑" panose="020B0503020204020204" pitchFamily="34" charset="-122"/>
                </a:rPr>
                <a:t>加固</a:t>
              </a:r>
              <a:endParaRPr lang="en-US" altLang="zh-CN" sz="1400" dirty="0">
                <a:solidFill>
                  <a:srgbClr val="47A7E5"/>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xmlns="" id="{3077C74E-C31D-4931-AA03-C3A25CE0D73C}"/>
                </a:ext>
              </a:extLst>
            </p:cNvPr>
            <p:cNvSpPr/>
            <p:nvPr/>
          </p:nvSpPr>
          <p:spPr>
            <a:xfrm>
              <a:off x="3155200" y="2719018"/>
              <a:ext cx="1261885" cy="377411"/>
            </a:xfrm>
            <a:prstGeom prst="rect">
              <a:avLst/>
            </a:prstGeom>
            <a:solidFill>
              <a:schemeClr val="bg1">
                <a:lumMod val="95000"/>
              </a:schemeClr>
            </a:solidFill>
          </p:spPr>
          <p:txBody>
            <a:bodyPr wrap="square">
              <a:spAutoFit/>
            </a:bodyPr>
            <a:lstStyle/>
            <a:p>
              <a:pPr algn="ctr">
                <a:lnSpc>
                  <a:spcPct val="150000"/>
                </a:lnSpc>
              </a:pPr>
              <a:r>
                <a:rPr lang="en-US" altLang="zh-CHS" sz="1400" dirty="0">
                  <a:solidFill>
                    <a:srgbClr val="47A7E5"/>
                  </a:solidFill>
                  <a:latin typeface="微软雅黑" panose="020B0503020204020204" pitchFamily="34" charset="-122"/>
                  <a:ea typeface="微软雅黑" panose="020B0503020204020204" pitchFamily="34" charset="-122"/>
                </a:rPr>
                <a:t>iOS</a:t>
              </a:r>
              <a:r>
                <a:rPr lang="zh-CHS" altLang="en-US" sz="1400" dirty="0">
                  <a:solidFill>
                    <a:srgbClr val="47A7E5"/>
                  </a:solidFill>
                  <a:latin typeface="微软雅黑" panose="020B0503020204020204" pitchFamily="34" charset="-122"/>
                  <a:ea typeface="微软雅黑" panose="020B0503020204020204" pitchFamily="34" charset="-122"/>
                </a:rPr>
                <a:t>加固</a:t>
              </a:r>
              <a:endParaRPr lang="en-US" altLang="zh-CN" sz="1400" dirty="0">
                <a:solidFill>
                  <a:srgbClr val="47A7E5"/>
                </a:solidFill>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xmlns="" id="{852C9B6B-66A7-4297-95C3-1C0D3D793730}"/>
                </a:ext>
              </a:extLst>
            </p:cNvPr>
            <p:cNvSpPr/>
            <p:nvPr/>
          </p:nvSpPr>
          <p:spPr>
            <a:xfrm>
              <a:off x="4574621" y="2720276"/>
              <a:ext cx="1261884" cy="377411"/>
            </a:xfrm>
            <a:prstGeom prst="rect">
              <a:avLst/>
            </a:prstGeom>
            <a:solidFill>
              <a:schemeClr val="bg1">
                <a:lumMod val="95000"/>
              </a:schemeClr>
            </a:solidFill>
          </p:spPr>
          <p:txBody>
            <a:bodyPr wrap="square">
              <a:spAutoFit/>
            </a:bodyPr>
            <a:lstStyle/>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rPr>
                <a:t>源码混淆</a:t>
              </a:r>
              <a:endParaRPr lang="en-US" altLang="zh-CN" sz="1400" dirty="0">
                <a:solidFill>
                  <a:srgbClr val="47A7E5"/>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xmlns="" id="{797CB235-DB12-4997-8FC0-34F7A6FFA4DE}"/>
                </a:ext>
              </a:extLst>
            </p:cNvPr>
            <p:cNvSpPr/>
            <p:nvPr/>
          </p:nvSpPr>
          <p:spPr>
            <a:xfrm>
              <a:off x="1684714" y="3366175"/>
              <a:ext cx="1315949" cy="377411"/>
            </a:xfrm>
            <a:prstGeom prst="rect">
              <a:avLst/>
            </a:prstGeom>
            <a:solidFill>
              <a:schemeClr val="bg1">
                <a:lumMod val="95000"/>
              </a:schemeClr>
            </a:solidFill>
          </p:spPr>
          <p:txBody>
            <a:bodyPr wrap="square">
              <a:spAutoFit/>
            </a:bodyPr>
            <a:lstStyle/>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rPr>
                <a:t>代码审计</a:t>
              </a:r>
              <a:endParaRPr lang="en-US" altLang="zh-CN" sz="1400" dirty="0">
                <a:solidFill>
                  <a:srgbClr val="47A7E5"/>
                </a:solidFill>
                <a:latin typeface="微软雅黑" panose="020B0503020204020204" pitchFamily="34" charset="-122"/>
                <a:ea typeface="微软雅黑" panose="020B0503020204020204" pitchFamily="34" charset="-122"/>
              </a:endParaRPr>
            </a:p>
          </p:txBody>
        </p:sp>
        <p:sp>
          <p:nvSpPr>
            <p:cNvPr id="57" name="圆角矩形 58">
              <a:extLst>
                <a:ext uri="{FF2B5EF4-FFF2-40B4-BE49-F238E27FC236}">
                  <a16:creationId xmlns:a16="http://schemas.microsoft.com/office/drawing/2014/main" xmlns="" id="{2D787E58-94E2-41C1-9CF9-4A58FDF0B2B2}"/>
                </a:ext>
              </a:extLst>
            </p:cNvPr>
            <p:cNvSpPr/>
            <p:nvPr/>
          </p:nvSpPr>
          <p:spPr>
            <a:xfrm>
              <a:off x="-58060" y="1645729"/>
              <a:ext cx="6163437" cy="2279157"/>
            </a:xfrm>
            <a:prstGeom prst="roundRect">
              <a:avLst>
                <a:gd name="adj" fmla="val 3334"/>
              </a:avLst>
            </a:prstGeom>
            <a:noFill/>
            <a:ln>
              <a:solidFill>
                <a:srgbClr val="47A7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58" name="矩形 57">
              <a:extLst>
                <a:ext uri="{FF2B5EF4-FFF2-40B4-BE49-F238E27FC236}">
                  <a16:creationId xmlns:a16="http://schemas.microsoft.com/office/drawing/2014/main" xmlns="" id="{A9D78855-C556-40F6-AF4B-122ED0781F0B}"/>
                </a:ext>
              </a:extLst>
            </p:cNvPr>
            <p:cNvSpPr/>
            <p:nvPr/>
          </p:nvSpPr>
          <p:spPr>
            <a:xfrm>
              <a:off x="2267129" y="1348272"/>
              <a:ext cx="1467068" cy="499560"/>
            </a:xfrm>
            <a:prstGeom prst="rect">
              <a:avLst/>
            </a:prstGeom>
            <a:solidFill>
              <a:schemeClr val="bg1"/>
            </a:solidFill>
          </p:spPr>
          <p:txBody>
            <a:bodyPr wrap="none">
              <a:spAutoFit/>
            </a:bodyPr>
            <a:lstStyle/>
            <a:p>
              <a:pPr algn="ctr">
                <a:lnSpc>
                  <a:spcPct val="150000"/>
                </a:lnSpc>
              </a:pPr>
              <a:r>
                <a:rPr lang="zh-CHS" altLang="en-US" sz="2000" b="1" dirty="0">
                  <a:solidFill>
                    <a:srgbClr val="47A7E5"/>
                  </a:solidFill>
                  <a:latin typeface="微软雅黑" panose="020B0503020204020204" pitchFamily="34" charset="-122"/>
                  <a:ea typeface="微软雅黑" panose="020B0503020204020204" pitchFamily="34" charset="-122"/>
                </a:rPr>
                <a:t>客户端安全</a:t>
              </a:r>
              <a:endParaRPr lang="en-US" altLang="zh-CN" sz="4000" b="1" dirty="0">
                <a:solidFill>
                  <a:srgbClr val="47A7E5"/>
                </a:solidFill>
                <a:latin typeface="微软雅黑" panose="020B0503020204020204" pitchFamily="34" charset="-122"/>
                <a:ea typeface="微软雅黑" panose="020B0503020204020204" pitchFamily="34" charset="-122"/>
              </a:endParaRPr>
            </a:p>
          </p:txBody>
        </p:sp>
      </p:grpSp>
      <p:sp>
        <p:nvSpPr>
          <p:cNvPr id="59" name="圆角矩形 59">
            <a:extLst>
              <a:ext uri="{FF2B5EF4-FFF2-40B4-BE49-F238E27FC236}">
                <a16:creationId xmlns:a16="http://schemas.microsoft.com/office/drawing/2014/main" xmlns="" id="{EE87F2B1-2CA6-4409-9B5B-E97D66F83F72}"/>
              </a:ext>
            </a:extLst>
          </p:cNvPr>
          <p:cNvSpPr/>
          <p:nvPr/>
        </p:nvSpPr>
        <p:spPr>
          <a:xfrm>
            <a:off x="6919515" y="1927085"/>
            <a:ext cx="5029258" cy="2279157"/>
          </a:xfrm>
          <a:prstGeom prst="roundRect">
            <a:avLst>
              <a:gd name="adj" fmla="val 3334"/>
            </a:avLst>
          </a:prstGeom>
          <a:noFill/>
          <a:ln>
            <a:solidFill>
              <a:srgbClr val="47A7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60" name="矩形 59">
            <a:extLst>
              <a:ext uri="{FF2B5EF4-FFF2-40B4-BE49-F238E27FC236}">
                <a16:creationId xmlns:a16="http://schemas.microsoft.com/office/drawing/2014/main" xmlns="" id="{CA19285E-AD2C-4D32-B25D-C47BEE79667C}"/>
              </a:ext>
            </a:extLst>
          </p:cNvPr>
          <p:cNvSpPr/>
          <p:nvPr/>
        </p:nvSpPr>
        <p:spPr>
          <a:xfrm>
            <a:off x="8700609" y="1617633"/>
            <a:ext cx="1467068" cy="499560"/>
          </a:xfrm>
          <a:prstGeom prst="rect">
            <a:avLst/>
          </a:prstGeom>
          <a:solidFill>
            <a:schemeClr val="bg1"/>
          </a:solidFill>
        </p:spPr>
        <p:txBody>
          <a:bodyPr wrap="none">
            <a:spAutoFit/>
          </a:bodyPr>
          <a:lstStyle/>
          <a:p>
            <a:pPr>
              <a:lnSpc>
                <a:spcPct val="150000"/>
              </a:lnSpc>
            </a:pPr>
            <a:r>
              <a:rPr lang="zh-CHS" altLang="en-US" sz="2000" b="1" dirty="0">
                <a:solidFill>
                  <a:srgbClr val="47A7E5"/>
                </a:solidFill>
                <a:latin typeface="微软雅黑" panose="020B0503020204020204" pitchFamily="34" charset="-122"/>
                <a:ea typeface="微软雅黑" panose="020B0503020204020204" pitchFamily="34" charset="-122"/>
              </a:rPr>
              <a:t>服务端安全</a:t>
            </a:r>
            <a:endParaRPr lang="en-US" altLang="zh-CN" sz="2000" b="1" dirty="0">
              <a:solidFill>
                <a:srgbClr val="47A7E5"/>
              </a:solidFill>
              <a:latin typeface="微软雅黑" panose="020B0503020204020204" pitchFamily="34" charset="-122"/>
              <a:ea typeface="微软雅黑" panose="020B0503020204020204" pitchFamily="34" charset="-122"/>
            </a:endParaRPr>
          </a:p>
        </p:txBody>
      </p:sp>
      <p:sp>
        <p:nvSpPr>
          <p:cNvPr id="61" name="圆角矩形 60">
            <a:extLst>
              <a:ext uri="{FF2B5EF4-FFF2-40B4-BE49-F238E27FC236}">
                <a16:creationId xmlns:a16="http://schemas.microsoft.com/office/drawing/2014/main" xmlns="" id="{73658789-C78A-437A-844E-6A785565068F}"/>
              </a:ext>
            </a:extLst>
          </p:cNvPr>
          <p:cNvSpPr/>
          <p:nvPr/>
        </p:nvSpPr>
        <p:spPr>
          <a:xfrm>
            <a:off x="378039" y="4579857"/>
            <a:ext cx="11570734" cy="1103491"/>
          </a:xfrm>
          <a:prstGeom prst="roundRect">
            <a:avLst>
              <a:gd name="adj" fmla="val 3334"/>
            </a:avLst>
          </a:prstGeom>
          <a:noFill/>
          <a:ln>
            <a:solidFill>
              <a:srgbClr val="47A7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62" name="矩形 61">
            <a:extLst>
              <a:ext uri="{FF2B5EF4-FFF2-40B4-BE49-F238E27FC236}">
                <a16:creationId xmlns:a16="http://schemas.microsoft.com/office/drawing/2014/main" xmlns="" id="{C485DADB-FBC2-4A2B-A79F-5030EED24905}"/>
              </a:ext>
            </a:extLst>
          </p:cNvPr>
          <p:cNvSpPr/>
          <p:nvPr/>
        </p:nvSpPr>
        <p:spPr>
          <a:xfrm>
            <a:off x="7036507" y="4926998"/>
            <a:ext cx="1261884" cy="377411"/>
          </a:xfrm>
          <a:prstGeom prst="rect">
            <a:avLst/>
          </a:prstGeom>
          <a:solidFill>
            <a:schemeClr val="bg1">
              <a:lumMod val="95000"/>
            </a:schemeClr>
          </a:solidFill>
        </p:spPr>
        <p:txBody>
          <a:bodyPr wrap="square">
            <a:spAutoFit/>
          </a:bodyPr>
          <a:lstStyle/>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rPr>
              <a:t>安全培训</a:t>
            </a:r>
            <a:endParaRPr lang="en-US" altLang="zh-CN" sz="1400" dirty="0">
              <a:solidFill>
                <a:srgbClr val="47A7E5"/>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xmlns="" id="{1A83C733-EDB3-46FA-BFC7-7C4D80668B14}"/>
              </a:ext>
            </a:extLst>
          </p:cNvPr>
          <p:cNvSpPr/>
          <p:nvPr/>
        </p:nvSpPr>
        <p:spPr>
          <a:xfrm>
            <a:off x="5624520" y="4330076"/>
            <a:ext cx="1210588" cy="499560"/>
          </a:xfrm>
          <a:prstGeom prst="rect">
            <a:avLst/>
          </a:prstGeom>
          <a:solidFill>
            <a:schemeClr val="bg1"/>
          </a:solidFill>
        </p:spPr>
        <p:txBody>
          <a:bodyPr wrap="none">
            <a:spAutoFit/>
          </a:bodyPr>
          <a:lstStyle/>
          <a:p>
            <a:pPr>
              <a:lnSpc>
                <a:spcPct val="150000"/>
              </a:lnSpc>
            </a:pPr>
            <a:r>
              <a:rPr lang="zh-CHS" altLang="en-US" sz="2000" b="1" dirty="0">
                <a:solidFill>
                  <a:srgbClr val="47A7E5"/>
                </a:solidFill>
                <a:latin typeface="微软雅黑" panose="020B0503020204020204" pitchFamily="34" charset="-122"/>
                <a:ea typeface="微软雅黑" panose="020B0503020204020204" pitchFamily="34" charset="-122"/>
              </a:rPr>
              <a:t>认知安全</a:t>
            </a:r>
            <a:endParaRPr lang="en-US" altLang="zh-CN" sz="2000" b="1" dirty="0">
              <a:solidFill>
                <a:srgbClr val="47A7E5"/>
              </a:solidFill>
              <a:latin typeface="微软雅黑" panose="020B0503020204020204" pitchFamily="34" charset="-122"/>
              <a:ea typeface="微软雅黑" panose="020B0503020204020204" pitchFamily="34" charset="-122"/>
            </a:endParaRPr>
          </a:p>
        </p:txBody>
      </p:sp>
      <p:sp>
        <p:nvSpPr>
          <p:cNvPr id="64" name="圆角矩形 62">
            <a:extLst>
              <a:ext uri="{FF2B5EF4-FFF2-40B4-BE49-F238E27FC236}">
                <a16:creationId xmlns:a16="http://schemas.microsoft.com/office/drawing/2014/main" xmlns="" id="{9CCB507C-CFB1-494F-A734-44D9E049F8CC}"/>
              </a:ext>
            </a:extLst>
          </p:cNvPr>
          <p:cNvSpPr/>
          <p:nvPr/>
        </p:nvSpPr>
        <p:spPr>
          <a:xfrm>
            <a:off x="10713392" y="2289503"/>
            <a:ext cx="1037251" cy="775106"/>
          </a:xfrm>
          <a:prstGeom prst="roundRect">
            <a:avLst/>
          </a:prstGeom>
          <a:solidFill>
            <a:schemeClr val="bg1">
              <a:lumMod val="95000"/>
            </a:schemeClr>
          </a:solidFill>
        </p:spPr>
        <p:txBody>
          <a:bodyPr wrap="square">
            <a:spAutoFit/>
          </a:bodyPr>
          <a:lstStyle/>
          <a:p>
            <a:pPr algn="ctr">
              <a:lnSpc>
                <a:spcPct val="150000"/>
              </a:lnSpc>
            </a:pPr>
            <a:r>
              <a:rPr lang="en-US" altLang="zh-CHS" sz="1400" dirty="0" err="1">
                <a:solidFill>
                  <a:srgbClr val="47A7E5"/>
                </a:solidFill>
                <a:latin typeface="微软雅黑" panose="020B0503020204020204" pitchFamily="34" charset="-122"/>
                <a:ea typeface="微软雅黑" panose="020B0503020204020204" pitchFamily="34" charset="-122"/>
                <a:sym typeface="+mn-ea"/>
              </a:rPr>
              <a:t>Xss</a:t>
            </a:r>
            <a:r>
              <a:rPr lang="zh-CHS" altLang="en-US" sz="1400" dirty="0">
                <a:solidFill>
                  <a:srgbClr val="47A7E5"/>
                </a:solidFill>
                <a:latin typeface="微软雅黑" panose="020B0503020204020204" pitchFamily="34" charset="-122"/>
                <a:ea typeface="微软雅黑" panose="020B0503020204020204" pitchFamily="34" charset="-122"/>
                <a:sym typeface="+mn-ea"/>
              </a:rPr>
              <a:t>跨站脚本攻击</a:t>
            </a:r>
            <a:endParaRPr lang="zh-CN" altLang="en-US" sz="1400" dirty="0">
              <a:solidFill>
                <a:srgbClr val="47A7E5"/>
              </a:solidFill>
              <a:latin typeface="微软雅黑" panose="020B0503020204020204" pitchFamily="34" charset="-122"/>
              <a:ea typeface="微软雅黑" panose="020B0503020204020204" pitchFamily="34" charset="-122"/>
            </a:endParaRPr>
          </a:p>
        </p:txBody>
      </p:sp>
      <p:sp>
        <p:nvSpPr>
          <p:cNvPr id="65" name="圆角矩形 63">
            <a:extLst>
              <a:ext uri="{FF2B5EF4-FFF2-40B4-BE49-F238E27FC236}">
                <a16:creationId xmlns:a16="http://schemas.microsoft.com/office/drawing/2014/main" xmlns="" id="{F6A5B594-DB2F-4AD5-BF75-67823A4B141A}"/>
              </a:ext>
            </a:extLst>
          </p:cNvPr>
          <p:cNvSpPr/>
          <p:nvPr/>
        </p:nvSpPr>
        <p:spPr>
          <a:xfrm>
            <a:off x="9948353" y="2294015"/>
            <a:ext cx="601583" cy="754780"/>
          </a:xfrm>
          <a:prstGeom prst="roundRect">
            <a:avLst/>
          </a:prstGeom>
          <a:solidFill>
            <a:schemeClr val="bg1">
              <a:lumMod val="95000"/>
            </a:schemeClr>
          </a:solidFill>
        </p:spPr>
        <p:txBody>
          <a:bodyPr wrap="none">
            <a:spAutoFit/>
          </a:bodyPr>
          <a:lstStyle/>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sym typeface="+mn-ea"/>
              </a:rPr>
              <a:t>文件</a:t>
            </a:r>
            <a:endParaRPr lang="en-US" altLang="zh-CHS" sz="1400" dirty="0">
              <a:solidFill>
                <a:srgbClr val="47A7E5"/>
              </a:solidFill>
              <a:latin typeface="微软雅黑" panose="020B0503020204020204" pitchFamily="34" charset="-122"/>
              <a:ea typeface="微软雅黑" panose="020B0503020204020204" pitchFamily="34" charset="-122"/>
              <a:sym typeface="+mn-ea"/>
            </a:endParaRPr>
          </a:p>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sym typeface="+mn-ea"/>
              </a:rPr>
              <a:t>攻击</a:t>
            </a:r>
            <a:endParaRPr lang="zh-CN" altLang="en-US" sz="1400" dirty="0">
              <a:solidFill>
                <a:srgbClr val="47A7E5"/>
              </a:solidFill>
              <a:latin typeface="微软雅黑" panose="020B0503020204020204" pitchFamily="34" charset="-122"/>
              <a:ea typeface="微软雅黑" panose="020B0503020204020204" pitchFamily="34" charset="-122"/>
            </a:endParaRPr>
          </a:p>
        </p:txBody>
      </p:sp>
      <p:sp>
        <p:nvSpPr>
          <p:cNvPr id="66" name="圆角矩形 66">
            <a:extLst>
              <a:ext uri="{FF2B5EF4-FFF2-40B4-BE49-F238E27FC236}">
                <a16:creationId xmlns:a16="http://schemas.microsoft.com/office/drawing/2014/main" xmlns="" id="{CD9A0CC6-0530-4A4A-9BB4-636FD40BDEA4}"/>
              </a:ext>
            </a:extLst>
          </p:cNvPr>
          <p:cNvSpPr/>
          <p:nvPr/>
        </p:nvSpPr>
        <p:spPr>
          <a:xfrm>
            <a:off x="9194527" y="3209957"/>
            <a:ext cx="601583" cy="754780"/>
          </a:xfrm>
          <a:prstGeom prst="roundRect">
            <a:avLst/>
          </a:prstGeom>
          <a:solidFill>
            <a:schemeClr val="bg1">
              <a:lumMod val="95000"/>
            </a:schemeClr>
          </a:solidFill>
        </p:spPr>
        <p:txBody>
          <a:bodyPr wrap="none">
            <a:spAutoFit/>
          </a:bodyPr>
          <a:lstStyle/>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sym typeface="+mn-ea"/>
              </a:rPr>
              <a:t>登录</a:t>
            </a:r>
            <a:endParaRPr lang="en-US" altLang="zh-CHS" sz="1400" dirty="0">
              <a:solidFill>
                <a:srgbClr val="47A7E5"/>
              </a:solidFill>
              <a:latin typeface="微软雅黑" panose="020B0503020204020204" pitchFamily="34" charset="-122"/>
              <a:ea typeface="微软雅黑" panose="020B0503020204020204" pitchFamily="34" charset="-122"/>
              <a:sym typeface="+mn-ea"/>
            </a:endParaRPr>
          </a:p>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sym typeface="+mn-ea"/>
              </a:rPr>
              <a:t>安全</a:t>
            </a:r>
            <a:endParaRPr lang="zh-CN" altLang="en-US" sz="1400" dirty="0">
              <a:solidFill>
                <a:srgbClr val="47A7E5"/>
              </a:solidFill>
              <a:latin typeface="微软雅黑" panose="020B0503020204020204" pitchFamily="34" charset="-122"/>
              <a:ea typeface="微软雅黑" panose="020B0503020204020204" pitchFamily="34" charset="-122"/>
            </a:endParaRPr>
          </a:p>
        </p:txBody>
      </p:sp>
      <p:sp>
        <p:nvSpPr>
          <p:cNvPr id="67" name="圆角矩形 67">
            <a:extLst>
              <a:ext uri="{FF2B5EF4-FFF2-40B4-BE49-F238E27FC236}">
                <a16:creationId xmlns:a16="http://schemas.microsoft.com/office/drawing/2014/main" xmlns="" id="{0C9BF770-45D3-4C30-B5DC-EAF0A69FD9F7}"/>
              </a:ext>
            </a:extLst>
          </p:cNvPr>
          <p:cNvSpPr/>
          <p:nvPr/>
        </p:nvSpPr>
        <p:spPr>
          <a:xfrm>
            <a:off x="10763023" y="3209957"/>
            <a:ext cx="972661" cy="775106"/>
          </a:xfrm>
          <a:prstGeom prst="roundRect">
            <a:avLst/>
          </a:prstGeom>
          <a:solidFill>
            <a:schemeClr val="bg1">
              <a:lumMod val="95000"/>
            </a:schemeClr>
          </a:solidFill>
        </p:spPr>
        <p:txBody>
          <a:bodyPr wrap="none">
            <a:spAutoFit/>
          </a:bodyPr>
          <a:lstStyle/>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rPr>
              <a:t>身份认证</a:t>
            </a:r>
            <a:endParaRPr lang="en-US" altLang="zh-CHS" sz="1400" dirty="0">
              <a:solidFill>
                <a:srgbClr val="47A7E5"/>
              </a:solidFill>
              <a:latin typeface="微软雅黑" panose="020B0503020204020204" pitchFamily="34" charset="-122"/>
              <a:ea typeface="微软雅黑" panose="020B0503020204020204" pitchFamily="34" charset="-122"/>
            </a:endParaRPr>
          </a:p>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rPr>
              <a:t>安全</a:t>
            </a:r>
            <a:endParaRPr lang="zh-CN" altLang="en-US" sz="1400" dirty="0">
              <a:solidFill>
                <a:srgbClr val="47A7E5"/>
              </a:solidFill>
              <a:latin typeface="微软雅黑" panose="020B0503020204020204" pitchFamily="34" charset="-122"/>
              <a:ea typeface="微软雅黑" panose="020B0503020204020204" pitchFamily="34" charset="-122"/>
            </a:endParaRPr>
          </a:p>
        </p:txBody>
      </p:sp>
      <p:sp>
        <p:nvSpPr>
          <p:cNvPr id="68" name="圆角矩形 68">
            <a:extLst>
              <a:ext uri="{FF2B5EF4-FFF2-40B4-BE49-F238E27FC236}">
                <a16:creationId xmlns:a16="http://schemas.microsoft.com/office/drawing/2014/main" xmlns="" id="{0044A7EE-3175-427B-AFD9-78A96FD54358}"/>
              </a:ext>
            </a:extLst>
          </p:cNvPr>
          <p:cNvSpPr/>
          <p:nvPr/>
        </p:nvSpPr>
        <p:spPr>
          <a:xfrm>
            <a:off x="9194527" y="2294015"/>
            <a:ext cx="601583" cy="754780"/>
          </a:xfrm>
          <a:prstGeom prst="roundRect">
            <a:avLst/>
          </a:prstGeom>
          <a:solidFill>
            <a:schemeClr val="bg1">
              <a:lumMod val="95000"/>
            </a:schemeClr>
          </a:solidFill>
        </p:spPr>
        <p:txBody>
          <a:bodyPr wrap="none">
            <a:spAutoFit/>
          </a:bodyPr>
          <a:lstStyle/>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sym typeface="+mn-ea"/>
              </a:rPr>
              <a:t>注入</a:t>
            </a:r>
            <a:endParaRPr lang="en-US" altLang="zh-CHS" sz="1400" dirty="0">
              <a:solidFill>
                <a:srgbClr val="47A7E5"/>
              </a:solidFill>
              <a:latin typeface="微软雅黑" panose="020B0503020204020204" pitchFamily="34" charset="-122"/>
              <a:ea typeface="微软雅黑" panose="020B0503020204020204" pitchFamily="34" charset="-122"/>
              <a:sym typeface="+mn-ea"/>
            </a:endParaRPr>
          </a:p>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sym typeface="+mn-ea"/>
              </a:rPr>
              <a:t>攻击</a:t>
            </a:r>
            <a:endParaRPr lang="zh-CN" altLang="en-US" sz="1400" dirty="0">
              <a:solidFill>
                <a:srgbClr val="47A7E5"/>
              </a:solidFill>
              <a:latin typeface="微软雅黑" panose="020B0503020204020204" pitchFamily="34" charset="-122"/>
              <a:ea typeface="微软雅黑" panose="020B0503020204020204" pitchFamily="34" charset="-122"/>
            </a:endParaRPr>
          </a:p>
        </p:txBody>
      </p:sp>
      <p:sp>
        <p:nvSpPr>
          <p:cNvPr id="69" name="圆角矩形 69">
            <a:extLst>
              <a:ext uri="{FF2B5EF4-FFF2-40B4-BE49-F238E27FC236}">
                <a16:creationId xmlns:a16="http://schemas.microsoft.com/office/drawing/2014/main" xmlns="" id="{5E541733-E8BE-4DA5-BC5F-D0A65B13982C}"/>
              </a:ext>
            </a:extLst>
          </p:cNvPr>
          <p:cNvSpPr/>
          <p:nvPr/>
        </p:nvSpPr>
        <p:spPr>
          <a:xfrm>
            <a:off x="9948352" y="3201406"/>
            <a:ext cx="601583" cy="754780"/>
          </a:xfrm>
          <a:prstGeom prst="roundRect">
            <a:avLst/>
          </a:prstGeom>
          <a:solidFill>
            <a:schemeClr val="bg1">
              <a:lumMod val="95000"/>
            </a:schemeClr>
          </a:solidFill>
        </p:spPr>
        <p:txBody>
          <a:bodyPr wrap="none">
            <a:spAutoFit/>
          </a:bodyPr>
          <a:lstStyle/>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rPr>
              <a:t>数据</a:t>
            </a:r>
            <a:endParaRPr lang="en-US" altLang="zh-CHS" sz="1400" dirty="0">
              <a:solidFill>
                <a:srgbClr val="47A7E5"/>
              </a:solidFill>
              <a:latin typeface="微软雅黑" panose="020B0503020204020204" pitchFamily="34" charset="-122"/>
              <a:ea typeface="微软雅黑" panose="020B0503020204020204" pitchFamily="34" charset="-122"/>
            </a:endParaRPr>
          </a:p>
          <a:p>
            <a:pPr algn="ctr">
              <a:lnSpc>
                <a:spcPct val="150000"/>
              </a:lnSpc>
            </a:pPr>
            <a:r>
              <a:rPr lang="zh-CHS" altLang="en-US" sz="1400" dirty="0">
                <a:solidFill>
                  <a:srgbClr val="47A7E5"/>
                </a:solidFill>
                <a:latin typeface="微软雅黑" panose="020B0503020204020204" pitchFamily="34" charset="-122"/>
                <a:ea typeface="微软雅黑" panose="020B0503020204020204" pitchFamily="34" charset="-122"/>
              </a:rPr>
              <a:t>篡改</a:t>
            </a:r>
            <a:endParaRPr lang="zh-CN" altLang="en-US" sz="1400" dirty="0">
              <a:solidFill>
                <a:srgbClr val="47A7E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63639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安全加固</a:t>
            </a:r>
          </a:p>
        </p:txBody>
      </p:sp>
      <p:graphicFrame>
        <p:nvGraphicFramePr>
          <p:cNvPr id="16" name="图示 15">
            <a:extLst>
              <a:ext uri="{FF2B5EF4-FFF2-40B4-BE49-F238E27FC236}">
                <a16:creationId xmlns:a16="http://schemas.microsoft.com/office/drawing/2014/main" xmlns="" id="{F1A0C523-83F2-43EF-B23C-7095FCF694BD}"/>
              </a:ext>
            </a:extLst>
          </p:cNvPr>
          <p:cNvGraphicFramePr/>
          <p:nvPr>
            <p:extLst/>
          </p:nvPr>
        </p:nvGraphicFramePr>
        <p:xfrm>
          <a:off x="307975" y="1451854"/>
          <a:ext cx="11060609" cy="37667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内容占位符 2">
            <a:extLst>
              <a:ext uri="{FF2B5EF4-FFF2-40B4-BE49-F238E27FC236}">
                <a16:creationId xmlns:a16="http://schemas.microsoft.com/office/drawing/2014/main" xmlns="" id="{E1EB9DB3-5E89-4718-9194-98280C3F4CEC}"/>
              </a:ext>
            </a:extLst>
          </p:cNvPr>
          <p:cNvSpPr txBox="1">
            <a:spLocks noChangeArrowheads="1"/>
          </p:cNvSpPr>
          <p:nvPr/>
        </p:nvSpPr>
        <p:spPr bwMode="auto">
          <a:xfrm>
            <a:off x="1650246" y="5310043"/>
            <a:ext cx="1865329" cy="1061829"/>
          </a:xfrm>
          <a:prstGeom prst="rect">
            <a:avLst/>
          </a:prstGeom>
          <a:extLst/>
        </p:spPr>
        <p:txBody>
          <a:bodyPr wrap="square">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solidFill>
                  <a:schemeClr val="tx1"/>
                </a:solidFill>
              </a:rPr>
              <a:t>稳定性优于</a:t>
            </a:r>
            <a:r>
              <a:rPr lang="en-US" altLang="zh-CN" sz="1400" dirty="0">
                <a:solidFill>
                  <a:schemeClr val="tx1"/>
                </a:solidFill>
                <a:sym typeface="Calibri" panose="020F0502020204030204" pitchFamily="34" charset="0"/>
              </a:rPr>
              <a:t>1‰</a:t>
            </a:r>
            <a:r>
              <a:rPr lang="zh-CN" altLang="en-US" sz="1400" dirty="0">
                <a:solidFill>
                  <a:schemeClr val="tx1"/>
                </a:solidFill>
                <a:sym typeface="Calibri" panose="020F0502020204030204" pitchFamily="34" charset="0"/>
              </a:rPr>
              <a:t>的</a:t>
            </a:r>
            <a:r>
              <a:rPr lang="zh-CN" altLang="en-US" sz="1400" dirty="0">
                <a:solidFill>
                  <a:schemeClr val="tx1"/>
                </a:solidFill>
              </a:rPr>
              <a:t>行业水平，源于大规模应用部署与使用</a:t>
            </a:r>
            <a:endParaRPr lang="en-US" altLang="zh-CN" sz="1400" dirty="0">
              <a:solidFill>
                <a:schemeClr val="tx1"/>
              </a:solidFill>
            </a:endParaRPr>
          </a:p>
        </p:txBody>
      </p:sp>
      <p:grpSp>
        <p:nvGrpSpPr>
          <p:cNvPr id="18" name="组合 17">
            <a:extLst>
              <a:ext uri="{FF2B5EF4-FFF2-40B4-BE49-F238E27FC236}">
                <a16:creationId xmlns:a16="http://schemas.microsoft.com/office/drawing/2014/main" xmlns="" id="{AF4CF65F-9CE1-456D-A88D-D7F7C6DA7FF6}"/>
              </a:ext>
            </a:extLst>
          </p:cNvPr>
          <p:cNvGrpSpPr/>
          <p:nvPr/>
        </p:nvGrpSpPr>
        <p:grpSpPr>
          <a:xfrm>
            <a:off x="413018" y="5229405"/>
            <a:ext cx="1163605" cy="1165193"/>
            <a:chOff x="220662" y="1231106"/>
            <a:chExt cx="1163637" cy="1165225"/>
          </a:xfrm>
          <a:solidFill>
            <a:srgbClr val="0070C0"/>
          </a:solidFill>
        </p:grpSpPr>
        <p:sp>
          <p:nvSpPr>
            <p:cNvPr id="19" name="椭圆 93">
              <a:extLst>
                <a:ext uri="{FF2B5EF4-FFF2-40B4-BE49-F238E27FC236}">
                  <a16:creationId xmlns:a16="http://schemas.microsoft.com/office/drawing/2014/main" xmlns="" id="{F83B4D31-33A3-4B0D-916D-AFAF36429CBB}"/>
                </a:ext>
              </a:extLst>
            </p:cNvPr>
            <p:cNvSpPr>
              <a:spLocks noChangeArrowheads="1"/>
            </p:cNvSpPr>
            <p:nvPr/>
          </p:nvSpPr>
          <p:spPr bwMode="auto">
            <a:xfrm>
              <a:off x="220662" y="1231106"/>
              <a:ext cx="1163637" cy="1165225"/>
            </a:xfrm>
            <a:prstGeom prst="ellipse">
              <a:avLst/>
            </a:prstGeom>
            <a:grpFill/>
            <a:ln>
              <a:solidFill>
                <a:srgbClr val="0067E7"/>
              </a:solidFill>
            </a:ln>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600" dirty="0">
                <a:solidFill>
                  <a:schemeClr val="bg1"/>
                </a:solidFill>
                <a:latin typeface="Microsoft YaHei" panose="020B0503020204020204" pitchFamily="34" charset="-122"/>
                <a:ea typeface="Microsoft YaHei" panose="020B0503020204020204" pitchFamily="34" charset="-122"/>
                <a:sym typeface="Calibri" panose="020F0502020204030204" pitchFamily="34" charset="0"/>
              </a:endParaRPr>
            </a:p>
          </p:txBody>
        </p:sp>
        <p:sp>
          <p:nvSpPr>
            <p:cNvPr id="20" name="内容占位符 1">
              <a:extLst>
                <a:ext uri="{FF2B5EF4-FFF2-40B4-BE49-F238E27FC236}">
                  <a16:creationId xmlns:a16="http://schemas.microsoft.com/office/drawing/2014/main" xmlns="" id="{B9259D99-03D2-44E3-9B51-AC2259A91E25}"/>
                </a:ext>
              </a:extLst>
            </p:cNvPr>
            <p:cNvSpPr txBox="1">
              <a:spLocks noChangeArrowheads="1"/>
            </p:cNvSpPr>
            <p:nvPr/>
          </p:nvSpPr>
          <p:spPr bwMode="auto">
            <a:xfrm>
              <a:off x="311633" y="1807554"/>
              <a:ext cx="950913" cy="409575"/>
            </a:xfrm>
            <a:prstGeom prst="rect">
              <a:avLst/>
            </a:prstGeom>
            <a:noFill/>
            <a:ln w="9525">
              <a:noFill/>
              <a:miter lim="800000"/>
              <a:headEnd/>
              <a:tailEnd/>
            </a:ln>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ts val="1000"/>
                </a:spcBef>
              </a:pPr>
              <a:r>
                <a:rPr lang="en-US" altLang="zh-CN" sz="20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&lt;5</a:t>
              </a:r>
              <a:r>
                <a:rPr lang="en-US" altLang="zh-CN" sz="2286"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2286" b="1" dirty="0">
                <a:solidFill>
                  <a:schemeClr val="bg1"/>
                </a:solidFill>
                <a:latin typeface="微软雅黑" panose="020B0503020204020204" pitchFamily="34" charset="-122"/>
                <a:ea typeface="微软雅黑" panose="020B0503020204020204" pitchFamily="34" charset="-122"/>
              </a:endParaRPr>
            </a:p>
          </p:txBody>
        </p:sp>
      </p:grpSp>
      <p:cxnSp>
        <p:nvCxnSpPr>
          <p:cNvPr id="21" name="直接连接符 53">
            <a:extLst>
              <a:ext uri="{FF2B5EF4-FFF2-40B4-BE49-F238E27FC236}">
                <a16:creationId xmlns:a16="http://schemas.microsoft.com/office/drawing/2014/main" xmlns="" id="{FDF4746B-E262-43D5-9A63-5C7166E8C83C}"/>
              </a:ext>
            </a:extLst>
          </p:cNvPr>
          <p:cNvCxnSpPr/>
          <p:nvPr/>
        </p:nvCxnSpPr>
        <p:spPr>
          <a:xfrm>
            <a:off x="3850764" y="5229405"/>
            <a:ext cx="0" cy="1376325"/>
          </a:xfrm>
          <a:prstGeom prst="line">
            <a:avLst/>
          </a:prstGeom>
          <a:ln>
            <a:solidFill>
              <a:srgbClr val="4A8BF2"/>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xmlns="" id="{8CFAB14E-B4E6-4426-85D5-478B8A5A1AD3}"/>
              </a:ext>
            </a:extLst>
          </p:cNvPr>
          <p:cNvGrpSpPr/>
          <p:nvPr/>
        </p:nvGrpSpPr>
        <p:grpSpPr>
          <a:xfrm>
            <a:off x="4098445" y="5303706"/>
            <a:ext cx="1163605" cy="1165193"/>
            <a:chOff x="6154421" y="1309147"/>
            <a:chExt cx="1163637" cy="1165225"/>
          </a:xfrm>
          <a:solidFill>
            <a:srgbClr val="0070C0"/>
          </a:solidFill>
        </p:grpSpPr>
        <p:sp>
          <p:nvSpPr>
            <p:cNvPr id="23" name="椭圆 93">
              <a:extLst>
                <a:ext uri="{FF2B5EF4-FFF2-40B4-BE49-F238E27FC236}">
                  <a16:creationId xmlns:a16="http://schemas.microsoft.com/office/drawing/2014/main" xmlns="" id="{2C9AB6A7-1B1E-436E-8BE2-247016C6F84B}"/>
                </a:ext>
              </a:extLst>
            </p:cNvPr>
            <p:cNvSpPr>
              <a:spLocks noChangeArrowheads="1"/>
            </p:cNvSpPr>
            <p:nvPr/>
          </p:nvSpPr>
          <p:spPr bwMode="auto">
            <a:xfrm>
              <a:off x="6154421" y="1309147"/>
              <a:ext cx="1163637" cy="1165225"/>
            </a:xfrm>
            <a:prstGeom prst="ellipse">
              <a:avLst/>
            </a:prstGeom>
            <a:grpFill/>
            <a:ln>
              <a:noFill/>
            </a:ln>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240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4" name="内容占位符 1">
              <a:extLst>
                <a:ext uri="{FF2B5EF4-FFF2-40B4-BE49-F238E27FC236}">
                  <a16:creationId xmlns:a16="http://schemas.microsoft.com/office/drawing/2014/main" xmlns="" id="{398143CF-C569-40EA-8530-CB1CB51A5D2C}"/>
                </a:ext>
              </a:extLst>
            </p:cNvPr>
            <p:cNvSpPr txBox="1">
              <a:spLocks noChangeArrowheads="1"/>
            </p:cNvSpPr>
            <p:nvPr/>
          </p:nvSpPr>
          <p:spPr bwMode="auto">
            <a:xfrm>
              <a:off x="6260782" y="1850934"/>
              <a:ext cx="950913" cy="3302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ts val="1000"/>
                </a:spcBef>
              </a:pPr>
              <a:r>
                <a:rPr lang="en-US" altLang="zh-CN" sz="20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&lt;10</a:t>
              </a:r>
              <a:r>
                <a:rPr lang="zh-CN" altLang="en-US" sz="20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a:t>
              </a:r>
            </a:p>
          </p:txBody>
        </p:sp>
      </p:grpSp>
      <p:sp>
        <p:nvSpPr>
          <p:cNvPr id="25" name="内容占位符 2">
            <a:extLst>
              <a:ext uri="{FF2B5EF4-FFF2-40B4-BE49-F238E27FC236}">
                <a16:creationId xmlns:a16="http://schemas.microsoft.com/office/drawing/2014/main" xmlns="" id="{9A00D413-1B9A-4586-975B-AE1F13EE8612}"/>
              </a:ext>
            </a:extLst>
          </p:cNvPr>
          <p:cNvSpPr txBox="1">
            <a:spLocks noChangeArrowheads="1"/>
          </p:cNvSpPr>
          <p:nvPr/>
        </p:nvSpPr>
        <p:spPr bwMode="auto">
          <a:xfrm>
            <a:off x="5368408" y="5316166"/>
            <a:ext cx="2189388" cy="1017620"/>
          </a:xfrm>
          <a:prstGeom prst="rect">
            <a:avLst/>
          </a:prstGeom>
          <a:extLst/>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zh-CN" altLang="en-US" sz="1400" dirty="0">
                <a:latin typeface="微软雅黑" panose="020B0503020204020204" pitchFamily="34" charset="-122"/>
                <a:ea typeface="微软雅黑" panose="020B0503020204020204" pitchFamily="34" charset="-122"/>
              </a:rPr>
              <a:t>对体积、性能等影响极小，自带压缩优化技术下，安装包甚至有所减小</a:t>
            </a:r>
            <a:endParaRPr lang="en-US" altLang="zh-CN" sz="1400" dirty="0">
              <a:latin typeface="微软雅黑" panose="020B0503020204020204" pitchFamily="34" charset="-122"/>
              <a:ea typeface="微软雅黑" panose="020B0503020204020204" pitchFamily="34" charset="-122"/>
            </a:endParaRPr>
          </a:p>
        </p:txBody>
      </p:sp>
      <p:sp>
        <p:nvSpPr>
          <p:cNvPr id="26" name="内容占位符 1">
            <a:extLst>
              <a:ext uri="{FF2B5EF4-FFF2-40B4-BE49-F238E27FC236}">
                <a16:creationId xmlns:a16="http://schemas.microsoft.com/office/drawing/2014/main" xmlns="" id="{C9C20B95-0E83-43DD-878D-B7E4B863EF7C}"/>
              </a:ext>
            </a:extLst>
          </p:cNvPr>
          <p:cNvSpPr txBox="1">
            <a:spLocks noChangeArrowheads="1"/>
          </p:cNvSpPr>
          <p:nvPr/>
        </p:nvSpPr>
        <p:spPr bwMode="auto">
          <a:xfrm>
            <a:off x="599593" y="5506131"/>
            <a:ext cx="1013842" cy="367271"/>
          </a:xfrm>
          <a:prstGeom prst="rect">
            <a:avLst/>
          </a:prstGeom>
          <a:noFill/>
          <a:ln w="9525">
            <a:noFill/>
            <a:miter lim="800000"/>
            <a:headEnd/>
            <a:tailEnd/>
          </a:ln>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ts val="1000"/>
              </a:spcBef>
            </a:pPr>
            <a:r>
              <a:rPr lang="en-US" altLang="zh-CN" sz="1400" b="1" dirty="0">
                <a:solidFill>
                  <a:schemeClr val="bg1"/>
                </a:solidFill>
                <a:latin typeface="Microsoft YaHei" panose="020B0503020204020204" pitchFamily="34" charset="-122"/>
                <a:ea typeface="Microsoft YaHei" panose="020B0503020204020204" pitchFamily="34" charset="-122"/>
              </a:rPr>
              <a:t>Crash</a:t>
            </a:r>
            <a:r>
              <a:rPr lang="zh-CN" altLang="en-US" sz="1400" b="1" dirty="0">
                <a:solidFill>
                  <a:schemeClr val="bg1"/>
                </a:solidFill>
                <a:latin typeface="Microsoft YaHei" panose="020B0503020204020204" pitchFamily="34" charset="-122"/>
                <a:ea typeface="Microsoft YaHei" panose="020B0503020204020204" pitchFamily="34" charset="-122"/>
              </a:rPr>
              <a:t>率</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27" name="内容占位符 1">
            <a:extLst>
              <a:ext uri="{FF2B5EF4-FFF2-40B4-BE49-F238E27FC236}">
                <a16:creationId xmlns:a16="http://schemas.microsoft.com/office/drawing/2014/main" xmlns="" id="{E1EFC790-95AA-472C-835E-AE9D20BD68DE}"/>
              </a:ext>
            </a:extLst>
          </p:cNvPr>
          <p:cNvSpPr txBox="1">
            <a:spLocks noChangeArrowheads="1"/>
          </p:cNvSpPr>
          <p:nvPr/>
        </p:nvSpPr>
        <p:spPr bwMode="auto">
          <a:xfrm>
            <a:off x="4181272" y="5563507"/>
            <a:ext cx="1093647" cy="367271"/>
          </a:xfrm>
          <a:prstGeom prst="rect">
            <a:avLst/>
          </a:prstGeom>
          <a:noFill/>
          <a:ln w="9525">
            <a:noFill/>
            <a:miter lim="800000"/>
            <a:headEnd/>
            <a:tailEnd/>
          </a:ln>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ts val="1000"/>
              </a:spcBef>
            </a:pPr>
            <a:r>
              <a:rPr lang="zh-CHS" altLang="en-US" sz="1400" b="1" dirty="0">
                <a:solidFill>
                  <a:schemeClr val="bg1"/>
                </a:solidFill>
                <a:latin typeface="Microsoft YaHei" panose="020B0503020204020204" pitchFamily="34" charset="-122"/>
                <a:ea typeface="Microsoft YaHei" panose="020B0503020204020204" pitchFamily="34" charset="-122"/>
              </a:rPr>
              <a:t>体积</a:t>
            </a:r>
            <a:r>
              <a:rPr lang="en-US" altLang="zh-CHS" sz="1400" b="1" dirty="0">
                <a:solidFill>
                  <a:schemeClr val="bg1"/>
                </a:solidFill>
                <a:latin typeface="Microsoft YaHei" panose="020B0503020204020204" pitchFamily="34" charset="-122"/>
                <a:ea typeface="Microsoft YaHei" panose="020B0503020204020204" pitchFamily="34" charset="-122"/>
              </a:rPr>
              <a:t>&amp;</a:t>
            </a:r>
            <a:r>
              <a:rPr lang="zh-CHS" altLang="en-US" sz="1400" b="1" dirty="0">
                <a:solidFill>
                  <a:schemeClr val="bg1"/>
                </a:solidFill>
                <a:latin typeface="Microsoft YaHei" panose="020B0503020204020204" pitchFamily="34" charset="-122"/>
                <a:ea typeface="Microsoft YaHei" panose="020B0503020204020204" pitchFamily="34" charset="-122"/>
              </a:rPr>
              <a:t>性能</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cxnSp>
        <p:nvCxnSpPr>
          <p:cNvPr id="28" name="直接连接符 53">
            <a:extLst>
              <a:ext uri="{FF2B5EF4-FFF2-40B4-BE49-F238E27FC236}">
                <a16:creationId xmlns:a16="http://schemas.microsoft.com/office/drawing/2014/main" xmlns="" id="{99E737CF-517D-4595-8F53-DEEABA3F3EC7}"/>
              </a:ext>
            </a:extLst>
          </p:cNvPr>
          <p:cNvCxnSpPr/>
          <p:nvPr/>
        </p:nvCxnSpPr>
        <p:spPr>
          <a:xfrm>
            <a:off x="7709504" y="5229537"/>
            <a:ext cx="0" cy="1376325"/>
          </a:xfrm>
          <a:prstGeom prst="line">
            <a:avLst/>
          </a:prstGeom>
          <a:ln>
            <a:solidFill>
              <a:srgbClr val="4A8BF2"/>
            </a:solidFill>
          </a:ln>
        </p:spPr>
        <p:style>
          <a:lnRef idx="1">
            <a:schemeClr val="accent1"/>
          </a:lnRef>
          <a:fillRef idx="0">
            <a:schemeClr val="accent1"/>
          </a:fillRef>
          <a:effectRef idx="0">
            <a:schemeClr val="accent1"/>
          </a:effectRef>
          <a:fontRef idx="minor">
            <a:schemeClr val="tx1"/>
          </a:fontRef>
        </p:style>
      </p:cxnSp>
      <p:sp>
        <p:nvSpPr>
          <p:cNvPr id="29" name="内容占位符 2">
            <a:extLst>
              <a:ext uri="{FF2B5EF4-FFF2-40B4-BE49-F238E27FC236}">
                <a16:creationId xmlns:a16="http://schemas.microsoft.com/office/drawing/2014/main" xmlns="" id="{96B1B50C-8F11-4046-BCFC-8F4EC4A960E0}"/>
              </a:ext>
            </a:extLst>
          </p:cNvPr>
          <p:cNvSpPr txBox="1">
            <a:spLocks noChangeArrowheads="1"/>
          </p:cNvSpPr>
          <p:nvPr/>
        </p:nvSpPr>
        <p:spPr bwMode="auto">
          <a:xfrm>
            <a:off x="8471875" y="5180256"/>
            <a:ext cx="3370169" cy="425988"/>
          </a:xfrm>
          <a:prstGeom prst="rect">
            <a:avLst/>
          </a:prstGeom>
          <a:extLst/>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zh-CN" altLang="en-US" sz="1400" dirty="0">
                <a:latin typeface="微软雅黑" panose="020B0503020204020204" pitchFamily="34" charset="-122"/>
                <a:ea typeface="微软雅黑" panose="020B0503020204020204" pitchFamily="34" charset="-122"/>
                <a:cs typeface="+mj-cs"/>
              </a:rPr>
              <a:t>腾讯超级</a:t>
            </a:r>
            <a:r>
              <a:rPr lang="en-US" altLang="zh-CN" sz="1400" dirty="0">
                <a:latin typeface="微软雅黑" panose="020B0503020204020204" pitchFamily="34" charset="-122"/>
                <a:ea typeface="微软雅黑" panose="020B0503020204020204" pitchFamily="34" charset="-122"/>
                <a:cs typeface="+mj-cs"/>
              </a:rPr>
              <a:t>APP</a:t>
            </a:r>
            <a:r>
              <a:rPr lang="zh-CN" altLang="en-US" sz="1400" dirty="0">
                <a:latin typeface="微软雅黑" panose="020B0503020204020204" pitchFamily="34" charset="-122"/>
                <a:ea typeface="微软雅黑" panose="020B0503020204020204" pitchFamily="34" charset="-122"/>
                <a:cs typeface="+mj-cs"/>
              </a:rPr>
              <a:t>实战检验</a:t>
            </a:r>
          </a:p>
        </p:txBody>
      </p:sp>
      <p:sp>
        <p:nvSpPr>
          <p:cNvPr id="30" name="内容占位符 2">
            <a:extLst>
              <a:ext uri="{FF2B5EF4-FFF2-40B4-BE49-F238E27FC236}">
                <a16:creationId xmlns:a16="http://schemas.microsoft.com/office/drawing/2014/main" xmlns="" id="{AB8719E1-EE76-486A-869C-731DA06CF258}"/>
              </a:ext>
            </a:extLst>
          </p:cNvPr>
          <p:cNvSpPr txBox="1">
            <a:spLocks noChangeArrowheads="1"/>
          </p:cNvSpPr>
          <p:nvPr/>
        </p:nvSpPr>
        <p:spPr bwMode="auto">
          <a:xfrm>
            <a:off x="8471874" y="5648448"/>
            <a:ext cx="3370169" cy="422536"/>
          </a:xfrm>
          <a:prstGeom prst="rect">
            <a:avLst/>
          </a:prstGeom>
          <a:extLst/>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zh-CN" altLang="en-US" sz="1400" dirty="0">
                <a:latin typeface="微软雅黑" panose="020B0503020204020204" pitchFamily="34" charset="-122"/>
                <a:ea typeface="微软雅黑" panose="020B0503020204020204" pitchFamily="34" charset="-122"/>
                <a:cs typeface="+mj-cs"/>
              </a:rPr>
              <a:t>数十万量级</a:t>
            </a:r>
            <a:r>
              <a:rPr lang="en-US" altLang="zh-CN" sz="1400" dirty="0">
                <a:latin typeface="微软雅黑" panose="020B0503020204020204" pitchFamily="34" charset="-122"/>
                <a:ea typeface="微软雅黑" panose="020B0503020204020204" pitchFamily="34" charset="-122"/>
                <a:cs typeface="+mj-cs"/>
              </a:rPr>
              <a:t>APP</a:t>
            </a:r>
            <a:r>
              <a:rPr lang="zh-CN" altLang="en-US" sz="1400" dirty="0">
                <a:latin typeface="微软雅黑" panose="020B0503020204020204" pitchFamily="34" charset="-122"/>
                <a:ea typeface="微软雅黑" panose="020B0503020204020204" pitchFamily="34" charset="-122"/>
                <a:cs typeface="+mj-cs"/>
              </a:rPr>
              <a:t>灰度验证</a:t>
            </a:r>
            <a:endParaRPr lang="en-US" altLang="zh-CN" sz="1400" dirty="0">
              <a:latin typeface="微软雅黑" panose="020B0503020204020204" pitchFamily="34" charset="-122"/>
              <a:ea typeface="微软雅黑" panose="020B0503020204020204" pitchFamily="34" charset="-122"/>
              <a:cs typeface="+mj-cs"/>
            </a:endParaRPr>
          </a:p>
        </p:txBody>
      </p:sp>
      <p:sp>
        <p:nvSpPr>
          <p:cNvPr id="31" name="内容占位符 2">
            <a:extLst>
              <a:ext uri="{FF2B5EF4-FFF2-40B4-BE49-F238E27FC236}">
                <a16:creationId xmlns:a16="http://schemas.microsoft.com/office/drawing/2014/main" xmlns="" id="{E50EE549-7C5E-43F4-A8C4-2A8E39A1BC53}"/>
              </a:ext>
            </a:extLst>
          </p:cNvPr>
          <p:cNvSpPr txBox="1">
            <a:spLocks noChangeArrowheads="1"/>
          </p:cNvSpPr>
          <p:nvPr/>
        </p:nvSpPr>
        <p:spPr bwMode="auto">
          <a:xfrm>
            <a:off x="8471873" y="6076216"/>
            <a:ext cx="2624014" cy="425989"/>
          </a:xfrm>
          <a:prstGeom prst="rect">
            <a:avLst/>
          </a:prstGeom>
          <a:extLst/>
        </p:spPr>
        <p:txBody>
          <a:bodyPr anchor="b"/>
          <a:lstStyle>
            <a:defPPr>
              <a:defRPr lang="zh-CN"/>
            </a:defPPr>
            <a:lvl1pPr indent="0">
              <a:lnSpc>
                <a:spcPct val="150000"/>
              </a:lnSpc>
              <a:spcBef>
                <a:spcPts val="1000"/>
              </a:spcBef>
              <a:buFont typeface="Arial" panose="020B0604020202020204" pitchFamily="34" charset="0"/>
              <a:buNone/>
              <a:defRPr b="1">
                <a:solidFill>
                  <a:srgbClr val="0064E6"/>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71057">
              <a:defRPr/>
            </a:pPr>
            <a:r>
              <a:rPr lang="zh-CN" altLang="en-US" sz="1400" b="0" dirty="0">
                <a:solidFill>
                  <a:schemeClr val="tx1"/>
                </a:solidFill>
                <a:cs typeface="+mj-cs"/>
              </a:rPr>
              <a:t>真机测试</a:t>
            </a:r>
            <a:r>
              <a:rPr lang="zh-CHS" altLang="en-US" sz="1400" b="0" dirty="0">
                <a:solidFill>
                  <a:schemeClr val="tx1"/>
                </a:solidFill>
                <a:cs typeface="+mj-cs"/>
              </a:rPr>
              <a:t>兼容性验证</a:t>
            </a:r>
            <a:endParaRPr lang="en-US" altLang="zh-CN" sz="1400" b="0" dirty="0">
              <a:solidFill>
                <a:schemeClr val="tx1"/>
              </a:solidFill>
              <a:cs typeface="+mj-cs"/>
            </a:endParaRPr>
          </a:p>
        </p:txBody>
      </p:sp>
      <p:grpSp>
        <p:nvGrpSpPr>
          <p:cNvPr id="32" name="组合 31">
            <a:extLst>
              <a:ext uri="{FF2B5EF4-FFF2-40B4-BE49-F238E27FC236}">
                <a16:creationId xmlns:a16="http://schemas.microsoft.com/office/drawing/2014/main" xmlns="" id="{D94F20BF-89A7-4CC1-A62C-4558DC05F79D}"/>
              </a:ext>
            </a:extLst>
          </p:cNvPr>
          <p:cNvGrpSpPr/>
          <p:nvPr/>
        </p:nvGrpSpPr>
        <p:grpSpPr>
          <a:xfrm>
            <a:off x="10741337" y="5692650"/>
            <a:ext cx="770916" cy="377489"/>
            <a:chOff x="10483079" y="5657385"/>
            <a:chExt cx="910257" cy="445719"/>
          </a:xfrm>
        </p:grpSpPr>
        <p:pic>
          <p:nvPicPr>
            <p:cNvPr id="33" name="图片 16">
              <a:extLst>
                <a:ext uri="{FF2B5EF4-FFF2-40B4-BE49-F238E27FC236}">
                  <a16:creationId xmlns:a16="http://schemas.microsoft.com/office/drawing/2014/main" xmlns="" id="{E54B8F10-FE47-4829-BB2F-016ABCC23D4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1039185" y="5705117"/>
              <a:ext cx="354151" cy="35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7">
              <a:extLst>
                <a:ext uri="{FF2B5EF4-FFF2-40B4-BE49-F238E27FC236}">
                  <a16:creationId xmlns:a16="http://schemas.microsoft.com/office/drawing/2014/main" xmlns="" id="{EB7568BA-2C64-4C47-A98D-854826302EC4}"/>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10483079" y="5657385"/>
              <a:ext cx="445719" cy="4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 name="组合 43">
            <a:extLst>
              <a:ext uri="{FF2B5EF4-FFF2-40B4-BE49-F238E27FC236}">
                <a16:creationId xmlns:a16="http://schemas.microsoft.com/office/drawing/2014/main" xmlns="" id="{25A277E9-B2EC-44A5-B34D-3B51CC576A26}"/>
              </a:ext>
            </a:extLst>
          </p:cNvPr>
          <p:cNvGrpSpPr/>
          <p:nvPr/>
        </p:nvGrpSpPr>
        <p:grpSpPr>
          <a:xfrm>
            <a:off x="10665689" y="5245290"/>
            <a:ext cx="821775" cy="437039"/>
            <a:chOff x="9033336" y="3654425"/>
            <a:chExt cx="1875120" cy="997233"/>
          </a:xfrm>
        </p:grpSpPr>
        <p:pic>
          <p:nvPicPr>
            <p:cNvPr id="45" name="图片 1">
              <a:extLst>
                <a:ext uri="{FF2B5EF4-FFF2-40B4-BE49-F238E27FC236}">
                  <a16:creationId xmlns:a16="http://schemas.microsoft.com/office/drawing/2014/main" xmlns="" id="{C83524D0-85EA-4EA9-8F98-A667578DD400}"/>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14705" y="3654425"/>
              <a:ext cx="793751" cy="89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2">
              <a:extLst>
                <a:ext uri="{FF2B5EF4-FFF2-40B4-BE49-F238E27FC236}">
                  <a16:creationId xmlns:a16="http://schemas.microsoft.com/office/drawing/2014/main" xmlns="" id="{7C236D80-EEDF-4AAE-BBDB-9F37C86C08C7}"/>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033336" y="3657882"/>
              <a:ext cx="1011237" cy="9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 name="标题 1">
            <a:extLst>
              <a:ext uri="{FF2B5EF4-FFF2-40B4-BE49-F238E27FC236}">
                <a16:creationId xmlns:a16="http://schemas.microsoft.com/office/drawing/2014/main" xmlns="" id="{8D0F2466-B271-4B94-923D-437AF7650803}"/>
              </a:ext>
            </a:extLst>
          </p:cNvPr>
          <p:cNvSpPr txBox="1">
            <a:spLocks noChangeArrowheads="1"/>
          </p:cNvSpPr>
          <p:nvPr/>
        </p:nvSpPr>
        <p:spPr bwMode="auto">
          <a:xfrm>
            <a:off x="7827067" y="5242474"/>
            <a:ext cx="844695" cy="122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HS" altLang="en-US" sz="2000" b="1" dirty="0">
                <a:solidFill>
                  <a:srgbClr val="FFC000"/>
                </a:solidFill>
                <a:latin typeface="微软雅黑" panose="020B0503020204020204" pitchFamily="34" charset="-122"/>
                <a:ea typeface="微软雅黑" panose="020B0503020204020204" pitchFamily="34" charset="-122"/>
                <a:sym typeface="Calibri Light" panose="020F0302020204030204" pitchFamily="34" charset="0"/>
              </a:rPr>
              <a:t>三重</a:t>
            </a:r>
            <a:r>
              <a:rPr lang="zh-CN" altLang="en-US" sz="2000" b="1" dirty="0">
                <a:solidFill>
                  <a:srgbClr val="FFC000"/>
                </a:solidFill>
                <a:latin typeface="微软雅黑" panose="020B0503020204020204" pitchFamily="34" charset="-122"/>
                <a:ea typeface="微软雅黑" panose="020B0503020204020204" pitchFamily="34" charset="-122"/>
                <a:sym typeface="Calibri Light" panose="020F0302020204030204" pitchFamily="34" charset="0"/>
              </a:rPr>
              <a:t>质量管控</a:t>
            </a:r>
            <a:endParaRPr lang="zh-CN" altLang="zh-CN" sz="2000" b="1" dirty="0">
              <a:solidFill>
                <a:srgbClr val="FFC000"/>
              </a:solidFill>
              <a:latin typeface="微软雅黑" panose="020B0503020204020204" pitchFamily="34" charset="-122"/>
              <a:ea typeface="微软雅黑" panose="020B0503020204020204" pitchFamily="34" charset="-122"/>
              <a:sym typeface="Calibri Light" panose="020F0302020204030204" pitchFamily="34" charset="0"/>
            </a:endParaRPr>
          </a:p>
        </p:txBody>
      </p:sp>
      <p:pic>
        <p:nvPicPr>
          <p:cNvPr id="48" name="Picture 2" descr="E:\04 Kapalai\11 Kapalai 常规资料\01 图片素材库\大连21楼移动测试实验室照片\20141022_153117.jpg">
            <a:extLst>
              <a:ext uri="{FF2B5EF4-FFF2-40B4-BE49-F238E27FC236}">
                <a16:creationId xmlns:a16="http://schemas.microsoft.com/office/drawing/2014/main" xmlns="" id="{937B6E1B-83F1-43CA-BE4D-2B554052D09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34593" y="6088504"/>
            <a:ext cx="879479" cy="54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内容占位符 2">
            <a:extLst>
              <a:ext uri="{FF2B5EF4-FFF2-40B4-BE49-F238E27FC236}">
                <a16:creationId xmlns:a16="http://schemas.microsoft.com/office/drawing/2014/main" xmlns="" id="{8EAC479B-BD24-4354-AD9F-B1DC2D39ACD3}"/>
              </a:ext>
            </a:extLst>
          </p:cNvPr>
          <p:cNvSpPr txBox="1">
            <a:spLocks noChangeArrowheads="1"/>
          </p:cNvSpPr>
          <p:nvPr/>
        </p:nvSpPr>
        <p:spPr bwMode="auto">
          <a:xfrm>
            <a:off x="334188" y="1464525"/>
            <a:ext cx="557917" cy="1689052"/>
          </a:xfrm>
          <a:prstGeom prst="rect">
            <a:avLst/>
          </a:prstGeom>
          <a:extLst/>
        </p:spPr>
        <p:txBody>
          <a:bodyPr wrap="square">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Microsoft YaHei" panose="020B0503020204020204" pitchFamily="34" charset="-122"/>
                <a:ea typeface="Microsoft YaHei" panose="020B0503020204020204" pitchFamily="34" charset="-122"/>
              </a:rPr>
              <a:t>基</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础</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版</a:t>
            </a:r>
            <a:endParaRPr lang="en-US" altLang="zh-CN" sz="2400" b="1" dirty="0">
              <a:latin typeface="Microsoft YaHei" panose="020B0503020204020204" pitchFamily="34" charset="-122"/>
              <a:ea typeface="Microsoft YaHei" panose="020B0503020204020204" pitchFamily="34" charset="-122"/>
            </a:endParaRPr>
          </a:p>
        </p:txBody>
      </p:sp>
      <p:sp>
        <p:nvSpPr>
          <p:cNvPr id="50" name="内容占位符 2">
            <a:extLst>
              <a:ext uri="{FF2B5EF4-FFF2-40B4-BE49-F238E27FC236}">
                <a16:creationId xmlns:a16="http://schemas.microsoft.com/office/drawing/2014/main" xmlns="" id="{0F8A55F0-64FB-4CBE-9A3B-914B9837CA04}"/>
              </a:ext>
            </a:extLst>
          </p:cNvPr>
          <p:cNvSpPr txBox="1">
            <a:spLocks noChangeArrowheads="1"/>
          </p:cNvSpPr>
          <p:nvPr/>
        </p:nvSpPr>
        <p:spPr bwMode="auto">
          <a:xfrm>
            <a:off x="4066913" y="1464525"/>
            <a:ext cx="557917" cy="1754326"/>
          </a:xfrm>
          <a:prstGeom prst="rect">
            <a:avLst/>
          </a:prstGeom>
          <a:extLst/>
        </p:spPr>
        <p:txBody>
          <a:bodyPr wrap="square">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Microsoft YaHei" panose="020B0503020204020204" pitchFamily="34" charset="-122"/>
                <a:ea typeface="Microsoft YaHei" panose="020B0503020204020204" pitchFamily="34" charset="-122"/>
              </a:rPr>
              <a:t>专业版</a:t>
            </a:r>
            <a:endParaRPr lang="en-US" altLang="zh-CN" sz="2400" b="1" dirty="0">
              <a:latin typeface="Microsoft YaHei" panose="020B0503020204020204" pitchFamily="34" charset="-122"/>
              <a:ea typeface="Microsoft YaHei" panose="020B0503020204020204" pitchFamily="34" charset="-122"/>
            </a:endParaRPr>
          </a:p>
        </p:txBody>
      </p:sp>
      <p:sp>
        <p:nvSpPr>
          <p:cNvPr id="51" name="内容占位符 2">
            <a:extLst>
              <a:ext uri="{FF2B5EF4-FFF2-40B4-BE49-F238E27FC236}">
                <a16:creationId xmlns:a16="http://schemas.microsoft.com/office/drawing/2014/main" xmlns="" id="{5504FE63-3DBB-44A6-9FAA-9F9199FA0B27}"/>
              </a:ext>
            </a:extLst>
          </p:cNvPr>
          <p:cNvSpPr txBox="1">
            <a:spLocks noChangeArrowheads="1"/>
          </p:cNvSpPr>
          <p:nvPr/>
        </p:nvSpPr>
        <p:spPr bwMode="auto">
          <a:xfrm>
            <a:off x="7809743" y="1480291"/>
            <a:ext cx="557917" cy="1689052"/>
          </a:xfrm>
          <a:prstGeom prst="rect">
            <a:avLst/>
          </a:prstGeom>
          <a:extLst/>
        </p:spPr>
        <p:txBody>
          <a:bodyPr wrap="square">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Microsoft YaHei" panose="020B0503020204020204" pitchFamily="34" charset="-122"/>
                <a:ea typeface="Microsoft YaHei" panose="020B0503020204020204" pitchFamily="34" charset="-122"/>
              </a:rPr>
              <a:t>企业版</a:t>
            </a:r>
            <a:endParaRPr lang="en-US" altLang="zh-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305680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 name="幻灯片编号"/>
          <p:cNvSpPr txBox="1">
            <a:spLocks noGrp="1"/>
          </p:cNvSpPr>
          <p:nvPr>
            <p:ph type="sldNum" sz="quarter" idx="4294967295"/>
          </p:nvPr>
        </p:nvSpPr>
        <p:spPr>
          <a:xfrm>
            <a:off x="11172422" y="6404292"/>
            <a:ext cx="181378" cy="269237"/>
          </a:xfrm>
          <a:prstGeom prst="rect">
            <a:avLst/>
          </a:prstGeom>
          <a:extLst>
            <a:ext uri="{C572A759-6A51-4108-AA02-DFA0A04FC94B}">
              <ma14:wrappingTextBoxFlag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pic>
        <p:nvPicPr>
          <p:cNvPr id="200" name="图像" descr="图像"/>
          <p:cNvPicPr>
            <a:picLocks noChangeAspect="1"/>
          </p:cNvPicPr>
          <p:nvPr/>
        </p:nvPicPr>
        <p:blipFill>
          <a:blip r:embed="rId3">
            <a:extLst/>
          </a:blip>
          <a:stretch>
            <a:fillRect/>
          </a:stretch>
        </p:blipFill>
        <p:spPr>
          <a:xfrm>
            <a:off x="10282766" y="6362700"/>
            <a:ext cx="1744511" cy="317184"/>
          </a:xfrm>
          <a:prstGeom prst="rect">
            <a:avLst/>
          </a:prstGeom>
          <a:ln w="12700">
            <a:miter lim="400000"/>
          </a:ln>
        </p:spPr>
      </p:pic>
      <p:pic>
        <p:nvPicPr>
          <p:cNvPr id="201" name="图像" descr="图像"/>
          <p:cNvPicPr>
            <a:picLocks noChangeAspect="1"/>
          </p:cNvPicPr>
          <p:nvPr/>
        </p:nvPicPr>
        <p:blipFill>
          <a:blip r:embed="rId4">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11" name="矩形 10">
            <a:extLst>
              <a:ext uri="{FF2B5EF4-FFF2-40B4-BE49-F238E27FC236}">
                <a16:creationId xmlns:a16="http://schemas.microsoft.com/office/drawing/2014/main" xmlns="" id="{92DE1AF0-35A4-4DA5-BDEE-65766DFFE227}"/>
              </a:ext>
            </a:extLst>
          </p:cNvPr>
          <p:cNvSpPr/>
          <p:nvPr/>
        </p:nvSpPr>
        <p:spPr>
          <a:xfrm>
            <a:off x="705554" y="6271351"/>
            <a:ext cx="2339487" cy="338554"/>
          </a:xfrm>
          <a:prstGeom prst="rect">
            <a:avLst/>
          </a:prstGeom>
        </p:spPr>
        <p:txBody>
          <a:bodyPr wrap="non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lvetica"/>
                <a:sym typeface="Helvetica"/>
              </a:rPr>
              <a:t>http://wetest.qq.com/</a:t>
            </a:r>
          </a:p>
        </p:txBody>
      </p:sp>
      <p:sp>
        <p:nvSpPr>
          <p:cNvPr id="14" name="矩形 13">
            <a:extLst>
              <a:ext uri="{FF2B5EF4-FFF2-40B4-BE49-F238E27FC236}">
                <a16:creationId xmlns:a16="http://schemas.microsoft.com/office/drawing/2014/main" xmlns="" id="{1A929FC8-22E2-C847-A851-78B3F84F94D4}"/>
              </a:ext>
            </a:extLst>
          </p:cNvPr>
          <p:cNvSpPr/>
          <p:nvPr/>
        </p:nvSpPr>
        <p:spPr>
          <a:xfrm>
            <a:off x="8633460" y="2087900"/>
            <a:ext cx="2488732" cy="34392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2800" b="1" dirty="0">
                <a:latin typeface="微软雅黑" panose="020B0503020204020204" pitchFamily="34" charset="-122"/>
                <a:ea typeface="微软雅黑" panose="020B0503020204020204" pitchFamily="34" charset="-122"/>
              </a:rPr>
              <a:t>服务外部企业和开发者</a:t>
            </a:r>
            <a:endParaRPr lang="en-US" altLang="zh-CN" sz="2800" b="1" dirty="0">
              <a:latin typeface="微软雅黑" panose="020B0503020204020204" pitchFamily="34" charset="-122"/>
              <a:ea typeface="微软雅黑" panose="020B0503020204020204" pitchFamily="34" charset="-122"/>
            </a:endParaRPr>
          </a:p>
          <a:p>
            <a:pPr algn="ctr"/>
            <a:endParaRPr lang="en-US" altLang="zh-CN" sz="2800" b="1" dirty="0">
              <a:latin typeface="微软雅黑" panose="020B0503020204020204" pitchFamily="34" charset="-122"/>
              <a:ea typeface="微软雅黑" panose="020B0503020204020204" pitchFamily="34" charset="-122"/>
            </a:endParaRPr>
          </a:p>
          <a:p>
            <a:pPr algn="ctr"/>
            <a:endParaRPr lang="en-US" altLang="zh-CN" sz="2800" b="1" dirty="0">
              <a:latin typeface="微软雅黑" panose="020B0503020204020204" pitchFamily="34" charset="-122"/>
              <a:ea typeface="微软雅黑" panose="020B0503020204020204" pitchFamily="34" charset="-122"/>
            </a:endParaRPr>
          </a:p>
          <a:p>
            <a:pPr algn="ctr"/>
            <a:r>
              <a:rPr lang="en-US" altLang="zh-CN" sz="2800" b="1" dirty="0">
                <a:latin typeface="微软雅黑" panose="020B0503020204020204" pitchFamily="34" charset="-122"/>
                <a:ea typeface="微软雅黑" panose="020B0503020204020204" pitchFamily="34" charset="-122"/>
              </a:rPr>
              <a:t>45</a:t>
            </a:r>
            <a:r>
              <a:rPr lang="zh-CN" altLang="en-US" sz="2800" b="1" dirty="0">
                <a:latin typeface="微软雅黑" panose="020B0503020204020204" pitchFamily="34" charset="-122"/>
                <a:ea typeface="微软雅黑" panose="020B0503020204020204" pitchFamily="34" charset="-122"/>
              </a:rPr>
              <a:t>万</a:t>
            </a:r>
            <a:r>
              <a:rPr lang="en-US" altLang="zh-CN"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xmlns="" id="{D2044053-31E8-2343-A8F6-DE5A4423694A}"/>
              </a:ext>
            </a:extLst>
          </p:cNvPr>
          <p:cNvSpPr>
            <a:spLocks noChangeArrowheads="1"/>
          </p:cNvSpPr>
          <p:nvPr/>
        </p:nvSpPr>
        <p:spPr bwMode="auto">
          <a:xfrm>
            <a:off x="751443" y="1247371"/>
            <a:ext cx="10420979" cy="499624"/>
          </a:xfrm>
          <a:prstGeom prst="rect">
            <a:avLst/>
          </a:prstGeom>
          <a:solidFill>
            <a:schemeClr val="bg1"/>
          </a:solidFill>
          <a:ln w="28575">
            <a:solidFill>
              <a:schemeClr val="accent1">
                <a:lumMod val="60000"/>
                <a:lumOff val="40000"/>
              </a:schemeClr>
            </a:solidFill>
          </a:ln>
        </p:spPr>
        <p:txBody>
          <a:bodyPr wrap="square">
            <a:spAutoFit/>
          </a:bodyPr>
          <a:lstStyle/>
          <a:p>
            <a:pPr algn="ctr">
              <a:lnSpc>
                <a:spcPct val="150000"/>
              </a:lnSpc>
            </a:pPr>
            <a:r>
              <a:rPr lang="zh-CN" altLang="en-US" sz="2000" b="1" dirty="0">
                <a:solidFill>
                  <a:schemeClr val="accent1"/>
                </a:solidFill>
                <a:latin typeface="微软雅黑" pitchFamily="34" charset="-122"/>
                <a:ea typeface="微软雅黑" pitchFamily="34" charset="-122"/>
              </a:rPr>
              <a:t>腾讯</a:t>
            </a:r>
            <a:r>
              <a:rPr lang="en-US" altLang="zh-CN" sz="2000" b="1" dirty="0" err="1">
                <a:solidFill>
                  <a:schemeClr val="accent1"/>
                </a:solidFill>
                <a:latin typeface="微软雅黑" pitchFamily="34" charset="-122"/>
                <a:ea typeface="微软雅黑" pitchFamily="34" charset="-122"/>
              </a:rPr>
              <a:t>WeTest</a:t>
            </a:r>
            <a:r>
              <a:rPr lang="zh-CN" altLang="en-US" sz="2000" b="1" dirty="0">
                <a:solidFill>
                  <a:schemeClr val="accent1"/>
                </a:solidFill>
                <a:latin typeface="微软雅黑" pitchFamily="34" charset="-122"/>
                <a:ea typeface="微软雅黑" pitchFamily="34" charset="-122"/>
              </a:rPr>
              <a:t>一站式质量开放平台</a:t>
            </a:r>
            <a:r>
              <a:rPr lang="zh-CN" altLang="en-US" sz="2000"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拥有</a:t>
            </a:r>
            <a:r>
              <a:rPr lang="en-US" altLang="zh-CN" sz="2000" b="1" dirty="0">
                <a:solidFill>
                  <a:schemeClr val="accent1"/>
                </a:solidFill>
                <a:latin typeface="微软雅黑" pitchFamily="34" charset="-122"/>
                <a:ea typeface="微软雅黑" pitchFamily="34" charset="-122"/>
              </a:rPr>
              <a:t>10</a:t>
            </a:r>
            <a:r>
              <a:rPr lang="zh-CN" altLang="en-US" sz="2000" b="1" dirty="0">
                <a:solidFill>
                  <a:schemeClr val="accent1"/>
                </a:solidFill>
                <a:latin typeface="微软雅黑" pitchFamily="34" charset="-122"/>
                <a:ea typeface="微软雅黑" pitchFamily="34" charset="-122"/>
              </a:rPr>
              <a:t>年</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应用、小程序质量保障经验</a:t>
            </a:r>
            <a:endParaRPr lang="en-US" altLang="zh-CN" sz="2000" dirty="0">
              <a:solidFill>
                <a:schemeClr val="accent1"/>
              </a:solidFill>
              <a:latin typeface="微软雅黑" pitchFamily="34" charset="-122"/>
              <a:ea typeface="微软雅黑" pitchFamily="34" charset="-122"/>
            </a:endParaRPr>
          </a:p>
        </p:txBody>
      </p:sp>
      <p:grpSp>
        <p:nvGrpSpPr>
          <p:cNvPr id="16" name="组合 15">
            <a:extLst>
              <a:ext uri="{FF2B5EF4-FFF2-40B4-BE49-F238E27FC236}">
                <a16:creationId xmlns:a16="http://schemas.microsoft.com/office/drawing/2014/main" xmlns="" id="{2B7FC412-1E8C-9447-B37A-132DEA18CE62}"/>
              </a:ext>
            </a:extLst>
          </p:cNvPr>
          <p:cNvGrpSpPr/>
          <p:nvPr/>
        </p:nvGrpSpPr>
        <p:grpSpPr>
          <a:xfrm>
            <a:off x="751443" y="2097278"/>
            <a:ext cx="8597048" cy="3429831"/>
            <a:chOff x="1929185" y="1513220"/>
            <a:chExt cx="9752222" cy="4856119"/>
          </a:xfrm>
        </p:grpSpPr>
        <p:grpSp>
          <p:nvGrpSpPr>
            <p:cNvPr id="17" name="组合 16">
              <a:extLst>
                <a:ext uri="{FF2B5EF4-FFF2-40B4-BE49-F238E27FC236}">
                  <a16:creationId xmlns:a16="http://schemas.microsoft.com/office/drawing/2014/main" xmlns="" id="{A7237CBC-CE03-5C4A-B73F-BFEF362CE0D3}"/>
                </a:ext>
              </a:extLst>
            </p:cNvPr>
            <p:cNvGrpSpPr>
              <a:grpSpLocks/>
            </p:cNvGrpSpPr>
            <p:nvPr/>
          </p:nvGrpSpPr>
          <p:grpSpPr bwMode="auto">
            <a:xfrm>
              <a:off x="3448979" y="2281629"/>
              <a:ext cx="5465208" cy="3796259"/>
              <a:chOff x="4634483" y="1488989"/>
              <a:chExt cx="3347982" cy="2551670"/>
            </a:xfrm>
            <a:solidFill>
              <a:schemeClr val="tx2">
                <a:lumMod val="60000"/>
                <a:lumOff val="40000"/>
              </a:schemeClr>
            </a:solidFill>
          </p:grpSpPr>
          <p:cxnSp>
            <p:nvCxnSpPr>
              <p:cNvPr id="35" name="直接连接符 31">
                <a:extLst>
                  <a:ext uri="{FF2B5EF4-FFF2-40B4-BE49-F238E27FC236}">
                    <a16:creationId xmlns:a16="http://schemas.microsoft.com/office/drawing/2014/main" xmlns="" id="{5A9989F0-AF3B-DF45-B835-C0B3D8E8E5A9}"/>
                  </a:ext>
                </a:extLst>
              </p:cNvPr>
              <p:cNvCxnSpPr/>
              <p:nvPr/>
            </p:nvCxnSpPr>
            <p:spPr>
              <a:xfrm flipH="1" flipV="1">
                <a:off x="4634483" y="3032419"/>
                <a:ext cx="504167" cy="144321"/>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3">
                <a:extLst>
                  <a:ext uri="{FF2B5EF4-FFF2-40B4-BE49-F238E27FC236}">
                    <a16:creationId xmlns:a16="http://schemas.microsoft.com/office/drawing/2014/main" xmlns="" id="{BF2D4266-3D80-FA45-9A4E-B23D99D24582}"/>
                  </a:ext>
                </a:extLst>
              </p:cNvPr>
              <p:cNvCxnSpPr/>
              <p:nvPr/>
            </p:nvCxnSpPr>
            <p:spPr>
              <a:xfrm flipV="1">
                <a:off x="4634483" y="2613488"/>
                <a:ext cx="345630" cy="418931"/>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4">
                <a:extLst>
                  <a:ext uri="{FF2B5EF4-FFF2-40B4-BE49-F238E27FC236}">
                    <a16:creationId xmlns:a16="http://schemas.microsoft.com/office/drawing/2014/main" xmlns="" id="{9DC771E9-9130-ED40-BD5A-AE07F80176D0}"/>
                  </a:ext>
                </a:extLst>
              </p:cNvPr>
              <p:cNvCxnSpPr/>
              <p:nvPr/>
            </p:nvCxnSpPr>
            <p:spPr>
              <a:xfrm>
                <a:off x="4973220" y="2619501"/>
                <a:ext cx="482503" cy="0"/>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5">
                <a:extLst>
                  <a:ext uri="{FF2B5EF4-FFF2-40B4-BE49-F238E27FC236}">
                    <a16:creationId xmlns:a16="http://schemas.microsoft.com/office/drawing/2014/main" xmlns="" id="{84736B47-F83F-CD4F-B9A7-A7E0BE44CD09}"/>
                  </a:ext>
                </a:extLst>
              </p:cNvPr>
              <p:cNvCxnSpPr/>
              <p:nvPr/>
            </p:nvCxnSpPr>
            <p:spPr>
              <a:xfrm flipH="1">
                <a:off x="5116001" y="2619501"/>
                <a:ext cx="345630" cy="562249"/>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6">
                <a:extLst>
                  <a:ext uri="{FF2B5EF4-FFF2-40B4-BE49-F238E27FC236}">
                    <a16:creationId xmlns:a16="http://schemas.microsoft.com/office/drawing/2014/main" xmlns="" id="{1F6951BA-ABE3-3544-A29C-7C1992F811FA}"/>
                  </a:ext>
                </a:extLst>
              </p:cNvPr>
              <p:cNvCxnSpPr/>
              <p:nvPr/>
            </p:nvCxnSpPr>
            <p:spPr>
              <a:xfrm flipV="1">
                <a:off x="4973220" y="2248677"/>
                <a:ext cx="371232" cy="364811"/>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7">
                <a:extLst>
                  <a:ext uri="{FF2B5EF4-FFF2-40B4-BE49-F238E27FC236}">
                    <a16:creationId xmlns:a16="http://schemas.microsoft.com/office/drawing/2014/main" xmlns="" id="{2C972C9E-C100-B44F-AF56-99D7C6B37E56}"/>
                  </a:ext>
                </a:extLst>
              </p:cNvPr>
              <p:cNvCxnSpPr/>
              <p:nvPr/>
            </p:nvCxnSpPr>
            <p:spPr>
              <a:xfrm flipV="1">
                <a:off x="5338544" y="1773621"/>
                <a:ext cx="345630" cy="488084"/>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38">
                <a:extLst>
                  <a:ext uri="{FF2B5EF4-FFF2-40B4-BE49-F238E27FC236}">
                    <a16:creationId xmlns:a16="http://schemas.microsoft.com/office/drawing/2014/main" xmlns="" id="{6395DB95-A2E6-564F-9C5A-80DBD2A93C7E}"/>
                  </a:ext>
                </a:extLst>
              </p:cNvPr>
              <p:cNvCxnSpPr/>
              <p:nvPr/>
            </p:nvCxnSpPr>
            <p:spPr>
              <a:xfrm flipV="1">
                <a:off x="5678266" y="1488989"/>
                <a:ext cx="358431" cy="290646"/>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39">
                <a:extLst>
                  <a:ext uri="{FF2B5EF4-FFF2-40B4-BE49-F238E27FC236}">
                    <a16:creationId xmlns:a16="http://schemas.microsoft.com/office/drawing/2014/main" xmlns="" id="{C3BE34D8-F24A-0443-8CBA-830A6456D518}"/>
                  </a:ext>
                </a:extLst>
              </p:cNvPr>
              <p:cNvCxnSpPr/>
              <p:nvPr/>
            </p:nvCxnSpPr>
            <p:spPr>
              <a:xfrm>
                <a:off x="5690082" y="1773621"/>
                <a:ext cx="469702" cy="141314"/>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0">
                <a:extLst>
                  <a:ext uri="{FF2B5EF4-FFF2-40B4-BE49-F238E27FC236}">
                    <a16:creationId xmlns:a16="http://schemas.microsoft.com/office/drawing/2014/main" xmlns="" id="{E43B292E-56B5-9E41-ADBF-60A32104AF7C}"/>
                  </a:ext>
                </a:extLst>
              </p:cNvPr>
              <p:cNvCxnSpPr/>
              <p:nvPr/>
            </p:nvCxnSpPr>
            <p:spPr>
              <a:xfrm>
                <a:off x="5319835" y="2254690"/>
                <a:ext cx="506136" cy="148330"/>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1">
                <a:extLst>
                  <a:ext uri="{FF2B5EF4-FFF2-40B4-BE49-F238E27FC236}">
                    <a16:creationId xmlns:a16="http://schemas.microsoft.com/office/drawing/2014/main" xmlns="" id="{22F81E94-225E-DB4E-A432-BC89168BE0D2}"/>
                  </a:ext>
                </a:extLst>
              </p:cNvPr>
              <p:cNvCxnSpPr/>
              <p:nvPr/>
            </p:nvCxnSpPr>
            <p:spPr>
              <a:xfrm>
                <a:off x="5832863" y="2403020"/>
                <a:ext cx="481519" cy="352784"/>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2">
                <a:extLst>
                  <a:ext uri="{FF2B5EF4-FFF2-40B4-BE49-F238E27FC236}">
                    <a16:creationId xmlns:a16="http://schemas.microsoft.com/office/drawing/2014/main" xmlns="" id="{92626DFC-BE3B-1A4B-B330-00374C8D5102}"/>
                  </a:ext>
                </a:extLst>
              </p:cNvPr>
              <p:cNvCxnSpPr/>
              <p:nvPr/>
            </p:nvCxnSpPr>
            <p:spPr>
              <a:xfrm flipH="1">
                <a:off x="5820063" y="1914935"/>
                <a:ext cx="339721" cy="495100"/>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3">
                <a:extLst>
                  <a:ext uri="{FF2B5EF4-FFF2-40B4-BE49-F238E27FC236}">
                    <a16:creationId xmlns:a16="http://schemas.microsoft.com/office/drawing/2014/main" xmlns="" id="{EE003DF7-87D0-5443-9949-55456D2049A6}"/>
                  </a:ext>
                </a:extLst>
              </p:cNvPr>
              <p:cNvCxnSpPr/>
              <p:nvPr/>
            </p:nvCxnSpPr>
            <p:spPr>
              <a:xfrm>
                <a:off x="6042605" y="1488989"/>
                <a:ext cx="481518" cy="210468"/>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4">
                <a:extLst>
                  <a:ext uri="{FF2B5EF4-FFF2-40B4-BE49-F238E27FC236}">
                    <a16:creationId xmlns:a16="http://schemas.microsoft.com/office/drawing/2014/main" xmlns="" id="{542144D6-33C7-434A-B3C9-14B964DCF474}"/>
                  </a:ext>
                </a:extLst>
              </p:cNvPr>
              <p:cNvCxnSpPr/>
              <p:nvPr/>
            </p:nvCxnSpPr>
            <p:spPr>
              <a:xfrm flipH="1">
                <a:off x="5455723" y="2397007"/>
                <a:ext cx="364339" cy="228508"/>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5">
                <a:extLst>
                  <a:ext uri="{FF2B5EF4-FFF2-40B4-BE49-F238E27FC236}">
                    <a16:creationId xmlns:a16="http://schemas.microsoft.com/office/drawing/2014/main" xmlns="" id="{219CF5F5-8E4A-9B4E-9C4B-F408A76BB4BF}"/>
                  </a:ext>
                </a:extLst>
              </p:cNvPr>
              <p:cNvCxnSpPr/>
              <p:nvPr/>
            </p:nvCxnSpPr>
            <p:spPr>
              <a:xfrm>
                <a:off x="5461631" y="2613488"/>
                <a:ext cx="500228" cy="425946"/>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6">
                <a:extLst>
                  <a:ext uri="{FF2B5EF4-FFF2-40B4-BE49-F238E27FC236}">
                    <a16:creationId xmlns:a16="http://schemas.microsoft.com/office/drawing/2014/main" xmlns="" id="{A16902CA-EF67-9B4F-82AC-0AE91523CB97}"/>
                  </a:ext>
                </a:extLst>
              </p:cNvPr>
              <p:cNvCxnSpPr/>
              <p:nvPr/>
            </p:nvCxnSpPr>
            <p:spPr>
              <a:xfrm flipH="1">
                <a:off x="5628046" y="3032419"/>
                <a:ext cx="333814" cy="545212"/>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7">
                <a:extLst>
                  <a:ext uri="{FF2B5EF4-FFF2-40B4-BE49-F238E27FC236}">
                    <a16:creationId xmlns:a16="http://schemas.microsoft.com/office/drawing/2014/main" xmlns="" id="{F55882A9-845F-7C48-BC49-A174ED850F7B}"/>
                  </a:ext>
                </a:extLst>
              </p:cNvPr>
              <p:cNvCxnSpPr/>
              <p:nvPr/>
            </p:nvCxnSpPr>
            <p:spPr>
              <a:xfrm>
                <a:off x="5127818" y="3175737"/>
                <a:ext cx="475611" cy="404900"/>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48">
                <a:extLst>
                  <a:ext uri="{FF2B5EF4-FFF2-40B4-BE49-F238E27FC236}">
                    <a16:creationId xmlns:a16="http://schemas.microsoft.com/office/drawing/2014/main" xmlns="" id="{2F19E732-51A7-B743-91FC-43B5723A0DF5}"/>
                  </a:ext>
                </a:extLst>
              </p:cNvPr>
              <p:cNvCxnSpPr/>
              <p:nvPr/>
            </p:nvCxnSpPr>
            <p:spPr>
              <a:xfrm>
                <a:off x="5597520" y="3601684"/>
                <a:ext cx="518937" cy="62138"/>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49">
                <a:extLst>
                  <a:ext uri="{FF2B5EF4-FFF2-40B4-BE49-F238E27FC236}">
                    <a16:creationId xmlns:a16="http://schemas.microsoft.com/office/drawing/2014/main" xmlns="" id="{38EFAB48-C29A-474F-AA97-3492AA43745C}"/>
                  </a:ext>
                </a:extLst>
              </p:cNvPr>
              <p:cNvCxnSpPr/>
              <p:nvPr/>
            </p:nvCxnSpPr>
            <p:spPr>
              <a:xfrm>
                <a:off x="5961859" y="3033421"/>
                <a:ext cx="488411" cy="216481"/>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0">
                <a:extLst>
                  <a:ext uri="{FF2B5EF4-FFF2-40B4-BE49-F238E27FC236}">
                    <a16:creationId xmlns:a16="http://schemas.microsoft.com/office/drawing/2014/main" xmlns="" id="{1F39FDC3-0B69-FE43-A06A-0C9A20A4251F}"/>
                  </a:ext>
                </a:extLst>
              </p:cNvPr>
              <p:cNvCxnSpPr/>
              <p:nvPr/>
            </p:nvCxnSpPr>
            <p:spPr>
              <a:xfrm flipV="1">
                <a:off x="6165692" y="1692441"/>
                <a:ext cx="358431" cy="222494"/>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1">
                <a:extLst>
                  <a:ext uri="{FF2B5EF4-FFF2-40B4-BE49-F238E27FC236}">
                    <a16:creationId xmlns:a16="http://schemas.microsoft.com/office/drawing/2014/main" xmlns="" id="{16CF6414-2A84-B94B-82B0-FF5457401E6E}"/>
                  </a:ext>
                </a:extLst>
              </p:cNvPr>
              <p:cNvCxnSpPr/>
              <p:nvPr/>
            </p:nvCxnSpPr>
            <p:spPr>
              <a:xfrm>
                <a:off x="6524123" y="1692441"/>
                <a:ext cx="494320" cy="216481"/>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2">
                <a:extLst>
                  <a:ext uri="{FF2B5EF4-FFF2-40B4-BE49-F238E27FC236}">
                    <a16:creationId xmlns:a16="http://schemas.microsoft.com/office/drawing/2014/main" xmlns="" id="{36ECC452-E4B7-CC46-BD58-468E5538C52E}"/>
                  </a:ext>
                </a:extLst>
              </p:cNvPr>
              <p:cNvCxnSpPr/>
              <p:nvPr/>
            </p:nvCxnSpPr>
            <p:spPr>
              <a:xfrm flipH="1">
                <a:off x="5961859" y="2742775"/>
                <a:ext cx="352523" cy="296659"/>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3">
                <a:extLst>
                  <a:ext uri="{FF2B5EF4-FFF2-40B4-BE49-F238E27FC236}">
                    <a16:creationId xmlns:a16="http://schemas.microsoft.com/office/drawing/2014/main" xmlns="" id="{610FF458-8337-7D47-9F86-E66F05753E89}"/>
                  </a:ext>
                </a:extLst>
              </p:cNvPr>
              <p:cNvCxnSpPr/>
              <p:nvPr/>
            </p:nvCxnSpPr>
            <p:spPr>
              <a:xfrm>
                <a:off x="6172585" y="1921951"/>
                <a:ext cx="487426" cy="413919"/>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4">
                <a:extLst>
                  <a:ext uri="{FF2B5EF4-FFF2-40B4-BE49-F238E27FC236}">
                    <a16:creationId xmlns:a16="http://schemas.microsoft.com/office/drawing/2014/main" xmlns="" id="{ED202ADA-5C20-2D4D-8C42-FB5191CD5774}"/>
                  </a:ext>
                </a:extLst>
              </p:cNvPr>
              <p:cNvCxnSpPr/>
              <p:nvPr/>
            </p:nvCxnSpPr>
            <p:spPr>
              <a:xfrm flipH="1">
                <a:off x="6660012" y="1908922"/>
                <a:ext cx="358431" cy="426949"/>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8" name="直接连接符 55">
                <a:extLst>
                  <a:ext uri="{FF2B5EF4-FFF2-40B4-BE49-F238E27FC236}">
                    <a16:creationId xmlns:a16="http://schemas.microsoft.com/office/drawing/2014/main" xmlns="" id="{5FFF3E8D-F96B-C34B-ADD8-784E4559B1E2}"/>
                  </a:ext>
                </a:extLst>
              </p:cNvPr>
              <p:cNvCxnSpPr/>
              <p:nvPr/>
            </p:nvCxnSpPr>
            <p:spPr>
              <a:xfrm flipH="1">
                <a:off x="6314382" y="2347897"/>
                <a:ext cx="339721" cy="407907"/>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6">
                <a:extLst>
                  <a:ext uri="{FF2B5EF4-FFF2-40B4-BE49-F238E27FC236}">
                    <a16:creationId xmlns:a16="http://schemas.microsoft.com/office/drawing/2014/main" xmlns="" id="{40B9520E-6FAF-694E-A00F-A80C18C3284D}"/>
                  </a:ext>
                </a:extLst>
              </p:cNvPr>
              <p:cNvCxnSpPr/>
              <p:nvPr/>
            </p:nvCxnSpPr>
            <p:spPr>
              <a:xfrm>
                <a:off x="6308474" y="2755804"/>
                <a:ext cx="500228" cy="216481"/>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7">
                <a:extLst>
                  <a:ext uri="{FF2B5EF4-FFF2-40B4-BE49-F238E27FC236}">
                    <a16:creationId xmlns:a16="http://schemas.microsoft.com/office/drawing/2014/main" xmlns="" id="{9DE31778-DDE0-DB4A-8112-0872E74264CF}"/>
                  </a:ext>
                </a:extLst>
              </p:cNvPr>
              <p:cNvCxnSpPr/>
              <p:nvPr/>
            </p:nvCxnSpPr>
            <p:spPr>
              <a:xfrm flipH="1">
                <a:off x="6444363" y="2965269"/>
                <a:ext cx="364339" cy="290646"/>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58">
                <a:extLst>
                  <a:ext uri="{FF2B5EF4-FFF2-40B4-BE49-F238E27FC236}">
                    <a16:creationId xmlns:a16="http://schemas.microsoft.com/office/drawing/2014/main" xmlns="" id="{7F7EA0C9-6588-8640-8B1D-B4A59D1B73C0}"/>
                  </a:ext>
                </a:extLst>
              </p:cNvPr>
              <p:cNvCxnSpPr/>
              <p:nvPr/>
            </p:nvCxnSpPr>
            <p:spPr>
              <a:xfrm flipH="1">
                <a:off x="6110549" y="3255915"/>
                <a:ext cx="326921" cy="419933"/>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59">
                <a:extLst>
                  <a:ext uri="{FF2B5EF4-FFF2-40B4-BE49-F238E27FC236}">
                    <a16:creationId xmlns:a16="http://schemas.microsoft.com/office/drawing/2014/main" xmlns="" id="{B0190739-E07A-7249-8D82-53EDECB1A438}"/>
                  </a:ext>
                </a:extLst>
              </p:cNvPr>
              <p:cNvCxnSpPr/>
              <p:nvPr/>
            </p:nvCxnSpPr>
            <p:spPr>
              <a:xfrm>
                <a:off x="6660012" y="2328855"/>
                <a:ext cx="501213" cy="216481"/>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0">
                <a:extLst>
                  <a:ext uri="{FF2B5EF4-FFF2-40B4-BE49-F238E27FC236}">
                    <a16:creationId xmlns:a16="http://schemas.microsoft.com/office/drawing/2014/main" xmlns="" id="{081DF9A9-8DAC-4040-8D51-372B12ED1EA4}"/>
                  </a:ext>
                </a:extLst>
              </p:cNvPr>
              <p:cNvCxnSpPr/>
              <p:nvPr/>
            </p:nvCxnSpPr>
            <p:spPr>
              <a:xfrm flipH="1">
                <a:off x="6795900" y="2539323"/>
                <a:ext cx="365324" cy="444989"/>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1">
                <a:extLst>
                  <a:ext uri="{FF2B5EF4-FFF2-40B4-BE49-F238E27FC236}">
                    <a16:creationId xmlns:a16="http://schemas.microsoft.com/office/drawing/2014/main" xmlns="" id="{EE33C6ED-5054-9743-A510-3CFF9475A581}"/>
                  </a:ext>
                </a:extLst>
              </p:cNvPr>
              <p:cNvCxnSpPr/>
              <p:nvPr/>
            </p:nvCxnSpPr>
            <p:spPr>
              <a:xfrm>
                <a:off x="7018443" y="1902908"/>
                <a:ext cx="500228" cy="507127"/>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2">
                <a:extLst>
                  <a:ext uri="{FF2B5EF4-FFF2-40B4-BE49-F238E27FC236}">
                    <a16:creationId xmlns:a16="http://schemas.microsoft.com/office/drawing/2014/main" xmlns="" id="{DFDB6103-B3F5-4C40-BF51-4F4178C43824}"/>
                  </a:ext>
                </a:extLst>
              </p:cNvPr>
              <p:cNvCxnSpPr/>
              <p:nvPr/>
            </p:nvCxnSpPr>
            <p:spPr>
              <a:xfrm flipV="1">
                <a:off x="7167133" y="2403020"/>
                <a:ext cx="358431" cy="136303"/>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3">
                <a:extLst>
                  <a:ext uri="{FF2B5EF4-FFF2-40B4-BE49-F238E27FC236}">
                    <a16:creationId xmlns:a16="http://schemas.microsoft.com/office/drawing/2014/main" xmlns="" id="{74247357-7887-4844-9B92-4AC0EB30309A}"/>
                  </a:ext>
                </a:extLst>
              </p:cNvPr>
              <p:cNvCxnSpPr/>
              <p:nvPr/>
            </p:nvCxnSpPr>
            <p:spPr>
              <a:xfrm>
                <a:off x="7518671" y="2397007"/>
                <a:ext cx="463794" cy="74165"/>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4">
                <a:extLst>
                  <a:ext uri="{FF2B5EF4-FFF2-40B4-BE49-F238E27FC236}">
                    <a16:creationId xmlns:a16="http://schemas.microsoft.com/office/drawing/2014/main" xmlns="" id="{1759172F-7035-4144-8F1D-D526E27909C5}"/>
                  </a:ext>
                </a:extLst>
              </p:cNvPr>
              <p:cNvCxnSpPr/>
              <p:nvPr/>
            </p:nvCxnSpPr>
            <p:spPr>
              <a:xfrm flipH="1">
                <a:off x="7636835" y="2490213"/>
                <a:ext cx="345630" cy="123274"/>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5">
                <a:extLst>
                  <a:ext uri="{FF2B5EF4-FFF2-40B4-BE49-F238E27FC236}">
                    <a16:creationId xmlns:a16="http://schemas.microsoft.com/office/drawing/2014/main" xmlns="" id="{D9C3499B-4042-0645-9949-579FD121AF60}"/>
                  </a:ext>
                </a:extLst>
              </p:cNvPr>
              <p:cNvCxnSpPr/>
              <p:nvPr/>
            </p:nvCxnSpPr>
            <p:spPr>
              <a:xfrm flipH="1" flipV="1">
                <a:off x="7161225" y="2539323"/>
                <a:ext cx="468717" cy="68151"/>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6">
                <a:extLst>
                  <a:ext uri="{FF2B5EF4-FFF2-40B4-BE49-F238E27FC236}">
                    <a16:creationId xmlns:a16="http://schemas.microsoft.com/office/drawing/2014/main" xmlns="" id="{C12A718D-C6A5-294A-B440-122CFD3E1EA5}"/>
                  </a:ext>
                </a:extLst>
              </p:cNvPr>
              <p:cNvCxnSpPr/>
              <p:nvPr/>
            </p:nvCxnSpPr>
            <p:spPr>
              <a:xfrm flipH="1">
                <a:off x="7303022" y="2613488"/>
                <a:ext cx="339721" cy="556236"/>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7">
                <a:extLst>
                  <a:ext uri="{FF2B5EF4-FFF2-40B4-BE49-F238E27FC236}">
                    <a16:creationId xmlns:a16="http://schemas.microsoft.com/office/drawing/2014/main" xmlns="" id="{F1A9B7B3-799F-0A40-9836-BDC29AA5074F}"/>
                  </a:ext>
                </a:extLst>
              </p:cNvPr>
              <p:cNvCxnSpPr/>
              <p:nvPr/>
            </p:nvCxnSpPr>
            <p:spPr>
              <a:xfrm flipH="1" flipV="1">
                <a:off x="6802794" y="2972285"/>
                <a:ext cx="506136" cy="197438"/>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68">
                <a:extLst>
                  <a:ext uri="{FF2B5EF4-FFF2-40B4-BE49-F238E27FC236}">
                    <a16:creationId xmlns:a16="http://schemas.microsoft.com/office/drawing/2014/main" xmlns="" id="{79BFE0AA-FF38-3A4A-9C38-3B1A8770C2FA}"/>
                  </a:ext>
                </a:extLst>
              </p:cNvPr>
              <p:cNvCxnSpPr/>
              <p:nvPr/>
            </p:nvCxnSpPr>
            <p:spPr>
              <a:xfrm>
                <a:off x="6450271" y="3249902"/>
                <a:ext cx="494320" cy="136303"/>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69">
                <a:extLst>
                  <a:ext uri="{FF2B5EF4-FFF2-40B4-BE49-F238E27FC236}">
                    <a16:creationId xmlns:a16="http://schemas.microsoft.com/office/drawing/2014/main" xmlns="" id="{3B336441-1708-254E-81FC-AE6EF752C08A}"/>
                  </a:ext>
                </a:extLst>
              </p:cNvPr>
              <p:cNvCxnSpPr/>
              <p:nvPr/>
            </p:nvCxnSpPr>
            <p:spPr>
              <a:xfrm flipH="1">
                <a:off x="6938682" y="3175737"/>
                <a:ext cx="351538" cy="210468"/>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0">
                <a:extLst>
                  <a:ext uri="{FF2B5EF4-FFF2-40B4-BE49-F238E27FC236}">
                    <a16:creationId xmlns:a16="http://schemas.microsoft.com/office/drawing/2014/main" xmlns="" id="{9FBD7BDA-7AAE-B443-84CB-041E792D58BA}"/>
                  </a:ext>
                </a:extLst>
              </p:cNvPr>
              <p:cNvCxnSpPr/>
              <p:nvPr/>
            </p:nvCxnSpPr>
            <p:spPr>
              <a:xfrm>
                <a:off x="6110549" y="3663822"/>
                <a:ext cx="469702" cy="358797"/>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1">
                <a:extLst>
                  <a:ext uri="{FF2B5EF4-FFF2-40B4-BE49-F238E27FC236}">
                    <a16:creationId xmlns:a16="http://schemas.microsoft.com/office/drawing/2014/main" xmlns="" id="{B768A188-3F90-8240-895F-ADA8BC6D3F36}"/>
                  </a:ext>
                </a:extLst>
              </p:cNvPr>
              <p:cNvCxnSpPr/>
              <p:nvPr/>
            </p:nvCxnSpPr>
            <p:spPr>
              <a:xfrm flipH="1">
                <a:off x="6580251" y="3399234"/>
                <a:ext cx="358431" cy="641425"/>
              </a:xfrm>
              <a:prstGeom prst="line">
                <a:avLst/>
              </a:prstGeom>
              <a:grpFill/>
              <a:ln w="381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18" name="椭圆 17">
              <a:extLst>
                <a:ext uri="{FF2B5EF4-FFF2-40B4-BE49-F238E27FC236}">
                  <a16:creationId xmlns:a16="http://schemas.microsoft.com/office/drawing/2014/main" xmlns="" id="{0DFE03D6-F31A-6446-83A7-65FE070B0159}"/>
                </a:ext>
              </a:extLst>
            </p:cNvPr>
            <p:cNvSpPr/>
            <p:nvPr/>
          </p:nvSpPr>
          <p:spPr>
            <a:xfrm>
              <a:off x="4853862" y="5276187"/>
              <a:ext cx="292549" cy="2669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chemeClr val="tx1"/>
                </a:solidFill>
                <a:latin typeface="微软雅黑" pitchFamily="34" charset="-122"/>
                <a:ea typeface="微软雅黑" pitchFamily="34" charset="-122"/>
              </a:endParaRPr>
            </a:p>
          </p:txBody>
        </p:sp>
        <p:sp>
          <p:nvSpPr>
            <p:cNvPr id="19" name="椭圆 18">
              <a:extLst>
                <a:ext uri="{FF2B5EF4-FFF2-40B4-BE49-F238E27FC236}">
                  <a16:creationId xmlns:a16="http://schemas.microsoft.com/office/drawing/2014/main" xmlns="" id="{033525CB-2881-954F-8854-312E0EC873A3}"/>
                </a:ext>
              </a:extLst>
            </p:cNvPr>
            <p:cNvSpPr/>
            <p:nvPr/>
          </p:nvSpPr>
          <p:spPr>
            <a:xfrm>
              <a:off x="6523621" y="5945183"/>
              <a:ext cx="292549" cy="26541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chemeClr val="tx1"/>
                </a:solidFill>
                <a:latin typeface="微软雅黑" pitchFamily="34" charset="-122"/>
                <a:ea typeface="微软雅黑" pitchFamily="34" charset="-122"/>
              </a:endParaRPr>
            </a:p>
          </p:txBody>
        </p:sp>
        <p:sp>
          <p:nvSpPr>
            <p:cNvPr id="20" name="椭圆 19">
              <a:extLst>
                <a:ext uri="{FF2B5EF4-FFF2-40B4-BE49-F238E27FC236}">
                  <a16:creationId xmlns:a16="http://schemas.microsoft.com/office/drawing/2014/main" xmlns="" id="{6BD22AFF-1B63-D340-BF4C-11463B56F9BE}"/>
                </a:ext>
              </a:extLst>
            </p:cNvPr>
            <p:cNvSpPr/>
            <p:nvPr/>
          </p:nvSpPr>
          <p:spPr>
            <a:xfrm>
              <a:off x="7669922" y="4718955"/>
              <a:ext cx="292549" cy="2669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chemeClr val="tx1"/>
                </a:solidFill>
                <a:latin typeface="微软雅黑" pitchFamily="34" charset="-122"/>
                <a:ea typeface="微软雅黑" pitchFamily="34" charset="-122"/>
              </a:endParaRPr>
            </a:p>
          </p:txBody>
        </p:sp>
        <p:sp>
          <p:nvSpPr>
            <p:cNvPr id="21" name="椭圆 20">
              <a:extLst>
                <a:ext uri="{FF2B5EF4-FFF2-40B4-BE49-F238E27FC236}">
                  <a16:creationId xmlns:a16="http://schemas.microsoft.com/office/drawing/2014/main" xmlns="" id="{E8E7C6BA-2228-F040-B11F-30CCD63664E6}"/>
                </a:ext>
              </a:extLst>
            </p:cNvPr>
            <p:cNvSpPr/>
            <p:nvPr/>
          </p:nvSpPr>
          <p:spPr>
            <a:xfrm>
              <a:off x="8785850" y="3607331"/>
              <a:ext cx="292549" cy="2669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chemeClr val="tx1"/>
                </a:solidFill>
                <a:latin typeface="微软雅黑" pitchFamily="34" charset="-122"/>
                <a:ea typeface="微软雅黑" pitchFamily="34" charset="-122"/>
              </a:endParaRPr>
            </a:p>
          </p:txBody>
        </p:sp>
        <p:sp>
          <p:nvSpPr>
            <p:cNvPr id="22" name="椭圆 21">
              <a:extLst>
                <a:ext uri="{FF2B5EF4-FFF2-40B4-BE49-F238E27FC236}">
                  <a16:creationId xmlns:a16="http://schemas.microsoft.com/office/drawing/2014/main" xmlns="" id="{C67849C7-D798-E746-A571-E21AA096FF41}"/>
                </a:ext>
              </a:extLst>
            </p:cNvPr>
            <p:cNvSpPr/>
            <p:nvPr/>
          </p:nvSpPr>
          <p:spPr>
            <a:xfrm>
              <a:off x="7247515" y="2764679"/>
              <a:ext cx="292549" cy="26541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chemeClr val="tx1"/>
                </a:solidFill>
                <a:latin typeface="微软雅黑" pitchFamily="34" charset="-122"/>
                <a:ea typeface="微软雅黑" pitchFamily="34" charset="-122"/>
              </a:endParaRPr>
            </a:p>
          </p:txBody>
        </p:sp>
        <p:sp>
          <p:nvSpPr>
            <p:cNvPr id="23" name="椭圆 22">
              <a:extLst>
                <a:ext uri="{FF2B5EF4-FFF2-40B4-BE49-F238E27FC236}">
                  <a16:creationId xmlns:a16="http://schemas.microsoft.com/office/drawing/2014/main" xmlns="" id="{8B42D30B-F508-794D-B978-6D42A73DCFE6}"/>
                </a:ext>
              </a:extLst>
            </p:cNvPr>
            <p:cNvSpPr/>
            <p:nvPr/>
          </p:nvSpPr>
          <p:spPr>
            <a:xfrm>
              <a:off x="5622995" y="1996942"/>
              <a:ext cx="292549" cy="2669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chemeClr val="tx1"/>
                </a:solidFill>
                <a:latin typeface="微软雅黑" pitchFamily="34" charset="-122"/>
                <a:ea typeface="微软雅黑" pitchFamily="34" charset="-122"/>
              </a:endParaRPr>
            </a:p>
          </p:txBody>
        </p:sp>
        <p:sp>
          <p:nvSpPr>
            <p:cNvPr id="24" name="椭圆 23">
              <a:extLst>
                <a:ext uri="{FF2B5EF4-FFF2-40B4-BE49-F238E27FC236}">
                  <a16:creationId xmlns:a16="http://schemas.microsoft.com/office/drawing/2014/main" xmlns="" id="{F8BB8BD9-D54B-2945-A7F9-AA767E446C29}"/>
                </a:ext>
              </a:extLst>
            </p:cNvPr>
            <p:cNvSpPr/>
            <p:nvPr/>
          </p:nvSpPr>
          <p:spPr>
            <a:xfrm>
              <a:off x="4386686" y="3254845"/>
              <a:ext cx="292549" cy="2669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chemeClr val="tx1"/>
                </a:solidFill>
                <a:latin typeface="微软雅黑" pitchFamily="34" charset="-122"/>
                <a:ea typeface="微软雅黑" pitchFamily="34" charset="-122"/>
              </a:endParaRPr>
            </a:p>
          </p:txBody>
        </p:sp>
        <p:sp>
          <p:nvSpPr>
            <p:cNvPr id="25" name="椭圆 24">
              <a:extLst>
                <a:ext uri="{FF2B5EF4-FFF2-40B4-BE49-F238E27FC236}">
                  <a16:creationId xmlns:a16="http://schemas.microsoft.com/office/drawing/2014/main" xmlns="" id="{176CD64A-B859-3642-9886-9F33F4321DB5}"/>
                </a:ext>
              </a:extLst>
            </p:cNvPr>
            <p:cNvSpPr/>
            <p:nvPr/>
          </p:nvSpPr>
          <p:spPr>
            <a:xfrm>
              <a:off x="3227702" y="4454860"/>
              <a:ext cx="292549" cy="2669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chemeClr val="tx1"/>
                </a:solidFill>
                <a:latin typeface="微软雅黑" pitchFamily="34" charset="-122"/>
                <a:ea typeface="微软雅黑" pitchFamily="34" charset="-122"/>
              </a:endParaRPr>
            </a:p>
          </p:txBody>
        </p:sp>
        <p:sp>
          <p:nvSpPr>
            <p:cNvPr id="26" name="矩形 7">
              <a:extLst>
                <a:ext uri="{FF2B5EF4-FFF2-40B4-BE49-F238E27FC236}">
                  <a16:creationId xmlns:a16="http://schemas.microsoft.com/office/drawing/2014/main" xmlns="" id="{361FDF82-7734-6149-BB87-94B1DE02B02C}"/>
                </a:ext>
              </a:extLst>
            </p:cNvPr>
            <p:cNvSpPr>
              <a:spLocks noChangeArrowheads="1"/>
            </p:cNvSpPr>
            <p:nvPr/>
          </p:nvSpPr>
          <p:spPr bwMode="auto">
            <a:xfrm>
              <a:off x="2579885" y="3013201"/>
              <a:ext cx="2273977" cy="415494"/>
            </a:xfrm>
            <a:prstGeom prst="rect">
              <a:avLst/>
            </a:prstGeom>
            <a:noFill/>
            <a:ln>
              <a:noFill/>
            </a:ln>
          </p:spPr>
          <p:txBody>
            <a:bodyPr wrap="square" lIns="121917" tIns="60958" rIns="121917" bIns="60958">
              <a:spAutoFit/>
            </a:bodyPr>
            <a:lstStyle/>
            <a:p>
              <a:r>
                <a:rPr lang="en-US" altLang="zh-CN" dirty="0">
                  <a:solidFill>
                    <a:schemeClr val="accent1">
                      <a:lumMod val="75000"/>
                    </a:schemeClr>
                  </a:solidFill>
                  <a:latin typeface="微软雅黑" pitchFamily="34" charset="-122"/>
                  <a:ea typeface="微软雅黑" pitchFamily="34" charset="-122"/>
                </a:rPr>
                <a:t>Bug</a:t>
              </a:r>
              <a:r>
                <a:rPr lang="zh-CN" altLang="en-US" dirty="0">
                  <a:solidFill>
                    <a:schemeClr val="accent1">
                      <a:lumMod val="75000"/>
                    </a:schemeClr>
                  </a:solidFill>
                  <a:latin typeface="微软雅黑" pitchFamily="34" charset="-122"/>
                  <a:ea typeface="微软雅黑" pitchFamily="34" charset="-122"/>
                </a:rPr>
                <a:t>探索</a:t>
              </a:r>
            </a:p>
          </p:txBody>
        </p:sp>
        <p:sp>
          <p:nvSpPr>
            <p:cNvPr id="27" name="矩形 7">
              <a:extLst>
                <a:ext uri="{FF2B5EF4-FFF2-40B4-BE49-F238E27FC236}">
                  <a16:creationId xmlns:a16="http://schemas.microsoft.com/office/drawing/2014/main" xmlns="" id="{4DBB82B5-4EC3-C343-ACF1-9DF8E167548A}"/>
                </a:ext>
              </a:extLst>
            </p:cNvPr>
            <p:cNvSpPr>
              <a:spLocks noChangeArrowheads="1"/>
            </p:cNvSpPr>
            <p:nvPr/>
          </p:nvSpPr>
          <p:spPr bwMode="auto">
            <a:xfrm>
              <a:off x="8168347" y="4644658"/>
              <a:ext cx="3513060" cy="415494"/>
            </a:xfrm>
            <a:prstGeom prst="rect">
              <a:avLst/>
            </a:prstGeom>
            <a:noFill/>
            <a:ln>
              <a:noFill/>
            </a:ln>
          </p:spPr>
          <p:txBody>
            <a:bodyPr wrap="square" lIns="121917" tIns="60958" rIns="121917" bIns="60958">
              <a:spAutoFit/>
            </a:bodyPr>
            <a:lstStyle/>
            <a:p>
              <a:r>
                <a:rPr lang="zh-CN" altLang="en-US" dirty="0">
                  <a:solidFill>
                    <a:schemeClr val="accent1">
                      <a:lumMod val="75000"/>
                    </a:schemeClr>
                  </a:solidFill>
                  <a:latin typeface="微软雅黑" pitchFamily="34" charset="-122"/>
                  <a:ea typeface="微软雅黑" pitchFamily="34" charset="-122"/>
                </a:rPr>
                <a:t>自动化测试</a:t>
              </a:r>
            </a:p>
          </p:txBody>
        </p:sp>
        <p:sp>
          <p:nvSpPr>
            <p:cNvPr id="28" name="矩形 7">
              <a:extLst>
                <a:ext uri="{FF2B5EF4-FFF2-40B4-BE49-F238E27FC236}">
                  <a16:creationId xmlns:a16="http://schemas.microsoft.com/office/drawing/2014/main" xmlns="" id="{E01EBD4E-F068-9644-A094-6601E35FC42C}"/>
                </a:ext>
              </a:extLst>
            </p:cNvPr>
            <p:cNvSpPr>
              <a:spLocks noChangeArrowheads="1"/>
            </p:cNvSpPr>
            <p:nvPr/>
          </p:nvSpPr>
          <p:spPr bwMode="auto">
            <a:xfrm>
              <a:off x="4203118" y="5600746"/>
              <a:ext cx="2209933" cy="566488"/>
            </a:xfrm>
            <a:prstGeom prst="rect">
              <a:avLst/>
            </a:prstGeom>
            <a:noFill/>
            <a:ln>
              <a:noFill/>
            </a:ln>
          </p:spPr>
          <p:txBody>
            <a:bodyPr wrap="square" lIns="121917" tIns="60958" rIns="121917" bIns="60958">
              <a:spAutoFit/>
            </a:bodyPr>
            <a:lstStyle/>
            <a:p>
              <a:r>
                <a:rPr lang="zh-CN" altLang="en-US" dirty="0">
                  <a:solidFill>
                    <a:schemeClr val="accent1">
                      <a:lumMod val="75000"/>
                    </a:schemeClr>
                  </a:solidFill>
                  <a:latin typeface="微软雅黑" pitchFamily="34" charset="-122"/>
                  <a:ea typeface="微软雅黑" pitchFamily="34" charset="-122"/>
                </a:rPr>
                <a:t>小程序安全</a:t>
              </a:r>
            </a:p>
          </p:txBody>
        </p:sp>
        <p:sp>
          <p:nvSpPr>
            <p:cNvPr id="29" name="矩形 7">
              <a:extLst>
                <a:ext uri="{FF2B5EF4-FFF2-40B4-BE49-F238E27FC236}">
                  <a16:creationId xmlns:a16="http://schemas.microsoft.com/office/drawing/2014/main" xmlns="" id="{2967A053-46A2-8545-9447-A1A2C1BDD82D}"/>
                </a:ext>
              </a:extLst>
            </p:cNvPr>
            <p:cNvSpPr>
              <a:spLocks noChangeArrowheads="1"/>
            </p:cNvSpPr>
            <p:nvPr/>
          </p:nvSpPr>
          <p:spPr bwMode="auto">
            <a:xfrm>
              <a:off x="6914767" y="5953845"/>
              <a:ext cx="3687077" cy="415494"/>
            </a:xfrm>
            <a:prstGeom prst="rect">
              <a:avLst/>
            </a:prstGeom>
            <a:noFill/>
            <a:ln>
              <a:noFill/>
            </a:ln>
          </p:spPr>
          <p:txBody>
            <a:bodyPr wrap="square" lIns="121917" tIns="60958" rIns="121917" bIns="60958">
              <a:spAutoFit/>
            </a:bodyPr>
            <a:lstStyle/>
            <a:p>
              <a:r>
                <a:rPr lang="zh-CN" altLang="en-US" dirty="0">
                  <a:solidFill>
                    <a:schemeClr val="accent1">
                      <a:lumMod val="75000"/>
                    </a:schemeClr>
                  </a:solidFill>
                  <a:latin typeface="微软雅黑" pitchFamily="34" charset="-122"/>
                  <a:ea typeface="微软雅黑" pitchFamily="34" charset="-122"/>
                </a:rPr>
                <a:t>客户端性能</a:t>
              </a:r>
            </a:p>
          </p:txBody>
        </p:sp>
        <p:sp>
          <p:nvSpPr>
            <p:cNvPr id="30" name="矩形 7">
              <a:extLst>
                <a:ext uri="{FF2B5EF4-FFF2-40B4-BE49-F238E27FC236}">
                  <a16:creationId xmlns:a16="http://schemas.microsoft.com/office/drawing/2014/main" xmlns="" id="{42723ED3-B9C0-1A41-A690-26ACDCBD42A0}"/>
                </a:ext>
              </a:extLst>
            </p:cNvPr>
            <p:cNvSpPr>
              <a:spLocks noChangeArrowheads="1"/>
            </p:cNvSpPr>
            <p:nvPr/>
          </p:nvSpPr>
          <p:spPr bwMode="auto">
            <a:xfrm>
              <a:off x="7732890" y="2689692"/>
              <a:ext cx="2294440" cy="415494"/>
            </a:xfrm>
            <a:prstGeom prst="rect">
              <a:avLst/>
            </a:prstGeom>
            <a:noFill/>
            <a:ln>
              <a:noFill/>
            </a:ln>
          </p:spPr>
          <p:txBody>
            <a:bodyPr wrap="square" lIns="121917" tIns="60958" rIns="121917" bIns="60958">
              <a:spAutoFit/>
            </a:bodyPr>
            <a:lstStyle/>
            <a:p>
              <a:r>
                <a:rPr lang="zh-CN" altLang="en-US" dirty="0">
                  <a:solidFill>
                    <a:schemeClr val="accent1">
                      <a:lumMod val="75000"/>
                    </a:schemeClr>
                  </a:solidFill>
                  <a:latin typeface="微软雅黑" pitchFamily="34" charset="-122"/>
                  <a:ea typeface="微软雅黑" pitchFamily="34" charset="-122"/>
                </a:rPr>
                <a:t>服务器性能</a:t>
              </a:r>
            </a:p>
          </p:txBody>
        </p:sp>
        <p:sp>
          <p:nvSpPr>
            <p:cNvPr id="31" name="矩形 7">
              <a:extLst>
                <a:ext uri="{FF2B5EF4-FFF2-40B4-BE49-F238E27FC236}">
                  <a16:creationId xmlns:a16="http://schemas.microsoft.com/office/drawing/2014/main" xmlns="" id="{4F98FCE7-8A8E-554D-864A-A639B5C52220}"/>
                </a:ext>
              </a:extLst>
            </p:cNvPr>
            <p:cNvSpPr>
              <a:spLocks noChangeArrowheads="1"/>
            </p:cNvSpPr>
            <p:nvPr/>
          </p:nvSpPr>
          <p:spPr bwMode="auto">
            <a:xfrm>
              <a:off x="1929185" y="4427532"/>
              <a:ext cx="2457501" cy="415494"/>
            </a:xfrm>
            <a:prstGeom prst="rect">
              <a:avLst/>
            </a:prstGeom>
            <a:noFill/>
            <a:ln>
              <a:noFill/>
            </a:ln>
          </p:spPr>
          <p:txBody>
            <a:bodyPr wrap="square" lIns="121917" tIns="60958" rIns="121917" bIns="60958">
              <a:spAutoFit/>
            </a:bodyPr>
            <a:lstStyle/>
            <a:p>
              <a:r>
                <a:rPr lang="zh-CN" altLang="en-US" dirty="0">
                  <a:solidFill>
                    <a:schemeClr val="accent1">
                      <a:lumMod val="75000"/>
                    </a:schemeClr>
                  </a:solidFill>
                  <a:latin typeface="微软雅黑" pitchFamily="34" charset="-122"/>
                  <a:ea typeface="微软雅黑" pitchFamily="34" charset="-122"/>
                </a:rPr>
                <a:t>适配兼容</a:t>
              </a:r>
            </a:p>
          </p:txBody>
        </p:sp>
        <p:sp>
          <p:nvSpPr>
            <p:cNvPr id="32" name="矩形 7">
              <a:extLst>
                <a:ext uri="{FF2B5EF4-FFF2-40B4-BE49-F238E27FC236}">
                  <a16:creationId xmlns:a16="http://schemas.microsoft.com/office/drawing/2014/main" xmlns="" id="{193DC422-7D48-D14E-B755-FCB148D0C372}"/>
                </a:ext>
              </a:extLst>
            </p:cNvPr>
            <p:cNvSpPr>
              <a:spLocks noChangeArrowheads="1"/>
            </p:cNvSpPr>
            <p:nvPr/>
          </p:nvSpPr>
          <p:spPr bwMode="auto">
            <a:xfrm>
              <a:off x="9220956" y="3475485"/>
              <a:ext cx="2325052" cy="415494"/>
            </a:xfrm>
            <a:prstGeom prst="rect">
              <a:avLst/>
            </a:prstGeom>
            <a:noFill/>
            <a:ln>
              <a:noFill/>
            </a:ln>
          </p:spPr>
          <p:txBody>
            <a:bodyPr wrap="square" lIns="121917" tIns="60958" rIns="121917" bIns="60958">
              <a:spAutoFit/>
            </a:bodyPr>
            <a:lstStyle/>
            <a:p>
              <a:r>
                <a:rPr lang="zh-CN" altLang="en-US" dirty="0">
                  <a:solidFill>
                    <a:schemeClr val="accent1">
                      <a:lumMod val="75000"/>
                    </a:schemeClr>
                  </a:solidFill>
                  <a:latin typeface="微软雅黑" pitchFamily="34" charset="-122"/>
                  <a:ea typeface="微软雅黑" pitchFamily="34" charset="-122"/>
                </a:rPr>
                <a:t>舆情监控</a:t>
              </a:r>
            </a:p>
          </p:txBody>
        </p:sp>
        <p:sp>
          <p:nvSpPr>
            <p:cNvPr id="33" name="矩形 7">
              <a:extLst>
                <a:ext uri="{FF2B5EF4-FFF2-40B4-BE49-F238E27FC236}">
                  <a16:creationId xmlns:a16="http://schemas.microsoft.com/office/drawing/2014/main" xmlns="" id="{BF026B91-7768-9E4B-9D05-AB5125E9AC64}"/>
                </a:ext>
              </a:extLst>
            </p:cNvPr>
            <p:cNvSpPr>
              <a:spLocks noChangeArrowheads="1"/>
            </p:cNvSpPr>
            <p:nvPr/>
          </p:nvSpPr>
          <p:spPr bwMode="auto">
            <a:xfrm>
              <a:off x="5135786" y="1513220"/>
              <a:ext cx="2457501" cy="415494"/>
            </a:xfrm>
            <a:prstGeom prst="rect">
              <a:avLst/>
            </a:prstGeom>
            <a:noFill/>
            <a:ln>
              <a:noFill/>
            </a:ln>
          </p:spPr>
          <p:txBody>
            <a:bodyPr wrap="square" lIns="121917" tIns="60958" rIns="121917" bIns="60958">
              <a:spAutoFit/>
            </a:bodyPr>
            <a:lstStyle/>
            <a:p>
              <a:r>
                <a:rPr lang="zh-CN" altLang="en-US" dirty="0">
                  <a:solidFill>
                    <a:schemeClr val="accent1">
                      <a:lumMod val="75000"/>
                    </a:schemeClr>
                  </a:solidFill>
                  <a:latin typeface="微软雅黑" pitchFamily="34" charset="-122"/>
                  <a:ea typeface="微软雅黑" pitchFamily="34" charset="-122"/>
                </a:rPr>
                <a:t>功能用例</a:t>
              </a:r>
            </a:p>
          </p:txBody>
        </p:sp>
        <p:sp>
          <p:nvSpPr>
            <p:cNvPr id="34" name="椭圆 33">
              <a:extLst>
                <a:ext uri="{FF2B5EF4-FFF2-40B4-BE49-F238E27FC236}">
                  <a16:creationId xmlns:a16="http://schemas.microsoft.com/office/drawing/2014/main" xmlns="" id="{88CBEF97-53AF-D34F-8957-62DD90366183}"/>
                </a:ext>
              </a:extLst>
            </p:cNvPr>
            <p:cNvSpPr/>
            <p:nvPr/>
          </p:nvSpPr>
          <p:spPr>
            <a:xfrm>
              <a:off x="5305642" y="3220948"/>
              <a:ext cx="1873328" cy="1656577"/>
            </a:xfrm>
            <a:prstGeom prst="ellipse">
              <a:avLst/>
            </a:prstGeom>
            <a:solidFill>
              <a:srgbClr val="4472C4"/>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b="1" dirty="0" err="1">
                  <a:solidFill>
                    <a:schemeClr val="bg1"/>
                  </a:solidFill>
                  <a:latin typeface="微软雅黑" panose="020B0503020204020204" pitchFamily="34" charset="-122"/>
                  <a:ea typeface="微软雅黑" panose="020B0503020204020204" pitchFamily="34" charset="-122"/>
                </a:rPr>
                <a:t>WeTest</a:t>
              </a:r>
              <a:r>
                <a:rPr lang="zh-CN" altLang="en-US" b="1" dirty="0">
                  <a:solidFill>
                    <a:schemeClr val="bg1"/>
                  </a:solidFill>
                  <a:latin typeface="微软雅黑" panose="020B0503020204020204" pitchFamily="34" charset="-122"/>
                  <a:ea typeface="微软雅黑" panose="020B0503020204020204" pitchFamily="34" charset="-122"/>
                </a:rPr>
                <a:t>服务图谱</a:t>
              </a:r>
              <a:endParaRPr 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104517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渗透测试</a:t>
            </a:r>
          </a:p>
        </p:txBody>
      </p:sp>
      <p:sp>
        <p:nvSpPr>
          <p:cNvPr id="16" name="文本框 36">
            <a:extLst>
              <a:ext uri="{FF2B5EF4-FFF2-40B4-BE49-F238E27FC236}">
                <a16:creationId xmlns:a16="http://schemas.microsoft.com/office/drawing/2014/main" xmlns="" id="{5DAE72CB-1AC6-453D-B769-1D32950D5C59}"/>
              </a:ext>
            </a:extLst>
          </p:cNvPr>
          <p:cNvSpPr txBox="1"/>
          <p:nvPr/>
        </p:nvSpPr>
        <p:spPr>
          <a:xfrm>
            <a:off x="441325" y="1560011"/>
            <a:ext cx="5116991" cy="1721690"/>
          </a:xfrm>
          <a:prstGeom prst="rect">
            <a:avLst/>
          </a:prstGeom>
          <a:noFill/>
        </p:spPr>
        <p:txBody>
          <a:bodyPr wrap="square" rtlCol="0">
            <a:spAutoFit/>
          </a:bodyPr>
          <a:lstStyle/>
          <a:p>
            <a:pPr marL="285750" indent="-285750" rtl="0" fontAlgn="auto">
              <a:lnSpc>
                <a:spcPct val="150000"/>
              </a:lnSpc>
              <a:spcBef>
                <a:spcPts val="0"/>
              </a:spcBef>
              <a:spcAft>
                <a:spcPts val="0"/>
              </a:spcAft>
              <a:buFont typeface="Arial" panose="020B0604020202020204" pitchFamily="34" charset="0"/>
              <a:buChar char="•"/>
            </a:pPr>
            <a:r>
              <a:rPr lang="zh-CN" altLang="zh-CN" sz="1200" dirty="0">
                <a:latin typeface="Microsoft YaHei" panose="020B0503020204020204" pitchFamily="34" charset="-122"/>
                <a:ea typeface="Microsoft YaHei" panose="020B0503020204020204" pitchFamily="34" charset="-122"/>
                <a:sym typeface="+mn-ea"/>
              </a:rPr>
              <a:t>渗透测试主要依据已经发现的安全漏洞，模拟黑客的攻击方法对系统和网络进行非破坏性质的攻击性测试。</a:t>
            </a:r>
            <a:endParaRPr lang="en-US" altLang="zh-CN" sz="1200" dirty="0">
              <a:latin typeface="Microsoft YaHei" panose="020B0503020204020204" pitchFamily="34" charset="-122"/>
              <a:ea typeface="Microsoft YaHei" panose="020B0503020204020204" pitchFamily="34" charset="-122"/>
              <a:sym typeface="+mn-ea"/>
            </a:endParaRPr>
          </a:p>
          <a:p>
            <a:pPr marL="285750" indent="-285750" rtl="0" fontAlgn="auto">
              <a:lnSpc>
                <a:spcPct val="150000"/>
              </a:lnSpc>
              <a:spcBef>
                <a:spcPts val="0"/>
              </a:spcBef>
              <a:spcAft>
                <a:spcPts val="0"/>
              </a:spcAft>
              <a:buFont typeface="Arial" panose="020B0604020202020204" pitchFamily="34" charset="0"/>
              <a:buChar char="•"/>
            </a:pPr>
            <a:endParaRPr lang="zh-CN" altLang="zh-CN" sz="1200" dirty="0">
              <a:latin typeface="Microsoft YaHei" panose="020B0503020204020204" pitchFamily="34" charset="-122"/>
              <a:ea typeface="Microsoft YaHei" panose="020B0503020204020204" pitchFamily="34" charset="-122"/>
            </a:endParaRPr>
          </a:p>
          <a:p>
            <a:pPr marL="285750" indent="-285750" rtl="0" fontAlgn="auto">
              <a:lnSpc>
                <a:spcPct val="150000"/>
              </a:lnSpc>
              <a:spcBef>
                <a:spcPts val="0"/>
              </a:spcBef>
              <a:spcAft>
                <a:spcPts val="0"/>
              </a:spcAft>
              <a:buFont typeface="Arial" panose="020B0604020202020204" pitchFamily="34" charset="0"/>
              <a:buChar char="•"/>
            </a:pPr>
            <a:r>
              <a:rPr lang="zh-CN" altLang="zh-CN" sz="1200" dirty="0">
                <a:latin typeface="Microsoft YaHei" panose="020B0503020204020204" pitchFamily="34" charset="-122"/>
                <a:ea typeface="Microsoft YaHei" panose="020B0503020204020204" pitchFamily="34" charset="-122"/>
                <a:sym typeface="+mn-ea"/>
              </a:rPr>
              <a:t>渗透测试利用安全扫描工具和富有经验的安全工程师人工对网络中的主要服务器及重要的应用系统等进行非破坏性质的模拟黑客攻击，目的是侵入系统并获取机密信息并将入侵的过程和细节产生报告给用户</a:t>
            </a:r>
            <a:r>
              <a:rPr lang="zh-CN" altLang="en-US" sz="1200" dirty="0">
                <a:latin typeface="Microsoft YaHei" panose="020B0503020204020204" pitchFamily="34" charset="-122"/>
                <a:ea typeface="Microsoft YaHei" panose="020B0503020204020204" pitchFamily="34" charset="-122"/>
                <a:sym typeface="+mn-ea"/>
              </a:rPr>
              <a:t>。</a:t>
            </a:r>
            <a:endParaRPr lang="zh-CN" altLang="en-US" sz="1200" dirty="0">
              <a:latin typeface="Microsoft YaHei" panose="020B0503020204020204" pitchFamily="34" charset="-122"/>
              <a:ea typeface="Microsoft YaHei" panose="020B0503020204020204" pitchFamily="34" charset="-122"/>
            </a:endParaRPr>
          </a:p>
        </p:txBody>
      </p:sp>
      <p:graphicFrame>
        <p:nvGraphicFramePr>
          <p:cNvPr id="17" name="图示 16">
            <a:extLst>
              <a:ext uri="{FF2B5EF4-FFF2-40B4-BE49-F238E27FC236}">
                <a16:creationId xmlns:a16="http://schemas.microsoft.com/office/drawing/2014/main" xmlns="" id="{D6D756D5-3398-4C4C-8F4B-47EEC4279259}"/>
              </a:ext>
            </a:extLst>
          </p:cNvPr>
          <p:cNvGraphicFramePr/>
          <p:nvPr>
            <p:extLst/>
          </p:nvPr>
        </p:nvGraphicFramePr>
        <p:xfrm>
          <a:off x="431193" y="4318781"/>
          <a:ext cx="11321673" cy="2041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圆角矩形 6">
            <a:extLst>
              <a:ext uri="{FF2B5EF4-FFF2-40B4-BE49-F238E27FC236}">
                <a16:creationId xmlns:a16="http://schemas.microsoft.com/office/drawing/2014/main" xmlns="" id="{2882A550-D33C-4767-A931-526305DDB62A}"/>
              </a:ext>
            </a:extLst>
          </p:cNvPr>
          <p:cNvSpPr/>
          <p:nvPr/>
        </p:nvSpPr>
        <p:spPr>
          <a:xfrm>
            <a:off x="7384352" y="1395762"/>
            <a:ext cx="908517" cy="925403"/>
          </a:xfrm>
          <a:prstGeom prst="roundRect">
            <a:avLst/>
          </a:prstGeom>
          <a:solidFill>
            <a:srgbClr val="006BBC"/>
          </a:solidFill>
          <a:ln>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sz="1400" dirty="0" err="1">
                <a:solidFill>
                  <a:schemeClr val="bg1"/>
                </a:solidFill>
                <a:latin typeface="Microsoft YaHei" panose="020B0503020204020204" pitchFamily="34" charset="-122"/>
                <a:ea typeface="Microsoft YaHei" panose="020B0503020204020204" pitchFamily="34" charset="-122"/>
                <a:sym typeface="+mn-ea"/>
              </a:rPr>
              <a:t>Xss</a:t>
            </a:r>
            <a:r>
              <a:rPr lang="zh-CHS" altLang="en-US" sz="1400" dirty="0">
                <a:solidFill>
                  <a:schemeClr val="bg1"/>
                </a:solidFill>
                <a:latin typeface="Microsoft YaHei" panose="020B0503020204020204" pitchFamily="34" charset="-122"/>
                <a:ea typeface="Microsoft YaHei" panose="020B0503020204020204" pitchFamily="34" charset="-122"/>
                <a:sym typeface="+mn-ea"/>
              </a:rPr>
              <a:t>跨站脚本攻击</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19" name="圆角矩形 7">
            <a:extLst>
              <a:ext uri="{FF2B5EF4-FFF2-40B4-BE49-F238E27FC236}">
                <a16:creationId xmlns:a16="http://schemas.microsoft.com/office/drawing/2014/main" xmlns="" id="{4271DAEA-C12D-4A97-BF58-4528F323D06B}"/>
              </a:ext>
            </a:extLst>
          </p:cNvPr>
          <p:cNvSpPr/>
          <p:nvPr/>
        </p:nvSpPr>
        <p:spPr>
          <a:xfrm>
            <a:off x="8487989" y="1395762"/>
            <a:ext cx="874762" cy="925403"/>
          </a:xfrm>
          <a:prstGeom prst="roundRect">
            <a:avLst/>
          </a:prstGeom>
          <a:solidFill>
            <a:srgbClr val="006BBC"/>
          </a:solidFill>
          <a:ln>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HS" altLang="en-US" sz="1400" dirty="0">
                <a:solidFill>
                  <a:schemeClr val="bg1"/>
                </a:solidFill>
                <a:latin typeface="Microsoft YaHei" panose="020B0503020204020204" pitchFamily="34" charset="-122"/>
                <a:ea typeface="Microsoft YaHei" panose="020B0503020204020204" pitchFamily="34" charset="-122"/>
                <a:sym typeface="+mn-ea"/>
              </a:rPr>
              <a:t>文件</a:t>
            </a:r>
            <a:endParaRPr lang="en-US" altLang="zh-CHS" sz="1400" dirty="0">
              <a:solidFill>
                <a:schemeClr val="bg1"/>
              </a:solidFill>
              <a:latin typeface="Microsoft YaHei" panose="020B0503020204020204" pitchFamily="34" charset="-122"/>
              <a:ea typeface="Microsoft YaHei" panose="020B0503020204020204" pitchFamily="34" charset="-122"/>
              <a:sym typeface="+mn-ea"/>
            </a:endParaRPr>
          </a:p>
          <a:p>
            <a:pPr algn="ctr"/>
            <a:r>
              <a:rPr lang="zh-CHS" altLang="en-US" sz="1400" dirty="0">
                <a:solidFill>
                  <a:schemeClr val="bg1"/>
                </a:solidFill>
                <a:latin typeface="Microsoft YaHei" panose="020B0503020204020204" pitchFamily="34" charset="-122"/>
                <a:ea typeface="Microsoft YaHei" panose="020B0503020204020204" pitchFamily="34" charset="-122"/>
                <a:sym typeface="+mn-ea"/>
              </a:rPr>
              <a:t>攻击</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20" name="圆角矩形 8">
            <a:extLst>
              <a:ext uri="{FF2B5EF4-FFF2-40B4-BE49-F238E27FC236}">
                <a16:creationId xmlns:a16="http://schemas.microsoft.com/office/drawing/2014/main" xmlns="" id="{F52EBA13-3FDD-4EA0-A143-B60D8DCE81FF}"/>
              </a:ext>
            </a:extLst>
          </p:cNvPr>
          <p:cNvSpPr/>
          <p:nvPr/>
        </p:nvSpPr>
        <p:spPr>
          <a:xfrm>
            <a:off x="9557871" y="1395762"/>
            <a:ext cx="898291" cy="925403"/>
          </a:xfrm>
          <a:prstGeom prst="roundRect">
            <a:avLst/>
          </a:prstGeom>
          <a:solidFill>
            <a:srgbClr val="006BBC"/>
          </a:solidFill>
          <a:ln>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HS" altLang="en-US" sz="1400">
                <a:solidFill>
                  <a:schemeClr val="bg1"/>
                </a:solidFill>
                <a:latin typeface="Microsoft YaHei" panose="020B0503020204020204" pitchFamily="34" charset="-122"/>
                <a:ea typeface="Microsoft YaHei" panose="020B0503020204020204" pitchFamily="34" charset="-122"/>
                <a:sym typeface="+mn-ea"/>
              </a:rPr>
              <a:t>协议</a:t>
            </a:r>
            <a:endParaRPr lang="en-US" altLang="zh-CHS" sz="1400" dirty="0">
              <a:solidFill>
                <a:schemeClr val="bg1"/>
              </a:solidFill>
              <a:latin typeface="Microsoft YaHei" panose="020B0503020204020204" pitchFamily="34" charset="-122"/>
              <a:ea typeface="Microsoft YaHei" panose="020B0503020204020204" pitchFamily="34" charset="-122"/>
              <a:sym typeface="+mn-ea"/>
            </a:endParaRPr>
          </a:p>
          <a:p>
            <a:pPr algn="ctr"/>
            <a:r>
              <a:rPr lang="zh-CHS" altLang="en-US" sz="1400" dirty="0">
                <a:solidFill>
                  <a:schemeClr val="bg1"/>
                </a:solidFill>
                <a:latin typeface="Microsoft YaHei" panose="020B0503020204020204" pitchFamily="34" charset="-122"/>
                <a:ea typeface="Microsoft YaHei" panose="020B0503020204020204" pitchFamily="34" charset="-122"/>
                <a:sym typeface="+mn-ea"/>
              </a:rPr>
              <a:t>安全</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21" name="圆角矩形 9">
            <a:extLst>
              <a:ext uri="{FF2B5EF4-FFF2-40B4-BE49-F238E27FC236}">
                <a16:creationId xmlns:a16="http://schemas.microsoft.com/office/drawing/2014/main" xmlns="" id="{B2B788CC-F063-4EB8-953B-41DB35F0BB8D}"/>
              </a:ext>
            </a:extLst>
          </p:cNvPr>
          <p:cNvSpPr/>
          <p:nvPr/>
        </p:nvSpPr>
        <p:spPr>
          <a:xfrm>
            <a:off x="6234856" y="1395762"/>
            <a:ext cx="954376" cy="925403"/>
          </a:xfrm>
          <a:prstGeom prst="roundRect">
            <a:avLst/>
          </a:prstGeom>
          <a:solidFill>
            <a:srgbClr val="006BBC"/>
          </a:solidFill>
          <a:ln>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HS" altLang="en-US" sz="1400" dirty="0">
                <a:solidFill>
                  <a:schemeClr val="bg1"/>
                </a:solidFill>
                <a:latin typeface="Microsoft YaHei" panose="020B0503020204020204" pitchFamily="34" charset="-122"/>
                <a:ea typeface="Microsoft YaHei" panose="020B0503020204020204" pitchFamily="34" charset="-122"/>
              </a:rPr>
              <a:t>注入</a:t>
            </a:r>
            <a:endParaRPr lang="en-US" altLang="zh-CHS" sz="1400" dirty="0">
              <a:solidFill>
                <a:schemeClr val="bg1"/>
              </a:solidFill>
              <a:latin typeface="Microsoft YaHei" panose="020B0503020204020204" pitchFamily="34" charset="-122"/>
              <a:ea typeface="Microsoft YaHei" panose="020B0503020204020204" pitchFamily="34" charset="-122"/>
            </a:endParaRPr>
          </a:p>
          <a:p>
            <a:pPr algn="ctr"/>
            <a:r>
              <a:rPr lang="zh-CHS" altLang="en-US" sz="1400" dirty="0">
                <a:solidFill>
                  <a:schemeClr val="bg1"/>
                </a:solidFill>
                <a:latin typeface="Microsoft YaHei" panose="020B0503020204020204" pitchFamily="34" charset="-122"/>
                <a:ea typeface="Microsoft YaHei" panose="020B0503020204020204" pitchFamily="34" charset="-122"/>
              </a:rPr>
              <a:t>攻击</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22" name="圆角矩形 10">
            <a:extLst>
              <a:ext uri="{FF2B5EF4-FFF2-40B4-BE49-F238E27FC236}">
                <a16:creationId xmlns:a16="http://schemas.microsoft.com/office/drawing/2014/main" xmlns="" id="{8BB3FEBA-CA35-44B0-8357-AB5D52627747}"/>
              </a:ext>
            </a:extLst>
          </p:cNvPr>
          <p:cNvSpPr/>
          <p:nvPr/>
        </p:nvSpPr>
        <p:spPr>
          <a:xfrm>
            <a:off x="10651283" y="1395762"/>
            <a:ext cx="898291" cy="925403"/>
          </a:xfrm>
          <a:prstGeom prst="roundRect">
            <a:avLst/>
          </a:prstGeom>
          <a:solidFill>
            <a:srgbClr val="006BBC"/>
          </a:solidFill>
          <a:ln>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HS" altLang="en-US" sz="1400">
                <a:solidFill>
                  <a:schemeClr val="bg1"/>
                </a:solidFill>
                <a:latin typeface="Microsoft YaHei" panose="020B0503020204020204" pitchFamily="34" charset="-122"/>
                <a:ea typeface="Microsoft YaHei" panose="020B0503020204020204" pitchFamily="34" charset="-122"/>
                <a:sym typeface="+mn-ea"/>
              </a:rPr>
              <a:t>组件</a:t>
            </a:r>
            <a:endParaRPr lang="en-US" altLang="zh-CHS" sz="1400" dirty="0">
              <a:solidFill>
                <a:schemeClr val="bg1"/>
              </a:solidFill>
              <a:latin typeface="Microsoft YaHei" panose="020B0503020204020204" pitchFamily="34" charset="-122"/>
              <a:ea typeface="Microsoft YaHei" panose="020B0503020204020204" pitchFamily="34" charset="-122"/>
              <a:sym typeface="+mn-ea"/>
            </a:endParaRPr>
          </a:p>
          <a:p>
            <a:pPr algn="ctr"/>
            <a:r>
              <a:rPr lang="zh-CHS" altLang="en-US" sz="1400" dirty="0">
                <a:solidFill>
                  <a:schemeClr val="bg1"/>
                </a:solidFill>
                <a:latin typeface="Microsoft YaHei" panose="020B0503020204020204" pitchFamily="34" charset="-122"/>
                <a:ea typeface="Microsoft YaHei" panose="020B0503020204020204" pitchFamily="34" charset="-122"/>
                <a:sym typeface="+mn-ea"/>
              </a:rPr>
              <a:t>安全</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23" name="圆角矩形 11">
            <a:extLst>
              <a:ext uri="{FF2B5EF4-FFF2-40B4-BE49-F238E27FC236}">
                <a16:creationId xmlns:a16="http://schemas.microsoft.com/office/drawing/2014/main" xmlns="" id="{2D0C7B86-5139-4405-8953-8D77AA39A9A0}"/>
              </a:ext>
            </a:extLst>
          </p:cNvPr>
          <p:cNvSpPr/>
          <p:nvPr/>
        </p:nvSpPr>
        <p:spPr>
          <a:xfrm>
            <a:off x="7384351" y="2746823"/>
            <a:ext cx="908517" cy="925403"/>
          </a:xfrm>
          <a:prstGeom prst="roundRect">
            <a:avLst/>
          </a:prstGeom>
          <a:solidFill>
            <a:srgbClr val="006BBC"/>
          </a:solidFill>
          <a:ln>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HS" altLang="en-US" sz="1400" dirty="0">
                <a:solidFill>
                  <a:schemeClr val="bg1"/>
                </a:solidFill>
                <a:latin typeface="Microsoft YaHei" panose="020B0503020204020204" pitchFamily="34" charset="-122"/>
                <a:ea typeface="Microsoft YaHei" panose="020B0503020204020204" pitchFamily="34" charset="-122"/>
                <a:sym typeface="+mn-ea"/>
              </a:rPr>
              <a:t>业务数据篡改</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24" name="圆角矩形 12">
            <a:extLst>
              <a:ext uri="{FF2B5EF4-FFF2-40B4-BE49-F238E27FC236}">
                <a16:creationId xmlns:a16="http://schemas.microsoft.com/office/drawing/2014/main" xmlns="" id="{D082BE1A-AD93-47D0-A807-D3E12156B48B}"/>
              </a:ext>
            </a:extLst>
          </p:cNvPr>
          <p:cNvSpPr/>
          <p:nvPr/>
        </p:nvSpPr>
        <p:spPr>
          <a:xfrm>
            <a:off x="8487988" y="2746823"/>
            <a:ext cx="874762" cy="925403"/>
          </a:xfrm>
          <a:prstGeom prst="roundRect">
            <a:avLst/>
          </a:prstGeom>
          <a:solidFill>
            <a:srgbClr val="006BBC"/>
          </a:solidFill>
          <a:ln>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HS" altLang="en-US" sz="1400" dirty="0">
                <a:solidFill>
                  <a:schemeClr val="bg1"/>
                </a:solidFill>
                <a:latin typeface="Microsoft YaHei" panose="020B0503020204020204" pitchFamily="34" charset="-122"/>
                <a:ea typeface="Microsoft YaHei" panose="020B0503020204020204" pitchFamily="34" charset="-122"/>
                <a:sym typeface="+mn-ea"/>
              </a:rPr>
              <a:t>登录</a:t>
            </a:r>
            <a:endParaRPr lang="en-US" altLang="zh-CHS" sz="1400" dirty="0">
              <a:solidFill>
                <a:schemeClr val="bg1"/>
              </a:solidFill>
              <a:latin typeface="Microsoft YaHei" panose="020B0503020204020204" pitchFamily="34" charset="-122"/>
              <a:ea typeface="Microsoft YaHei" panose="020B0503020204020204" pitchFamily="34" charset="-122"/>
              <a:sym typeface="+mn-ea"/>
            </a:endParaRPr>
          </a:p>
          <a:p>
            <a:pPr algn="ctr"/>
            <a:r>
              <a:rPr lang="zh-CHS" altLang="en-US" sz="1400" dirty="0">
                <a:solidFill>
                  <a:schemeClr val="bg1"/>
                </a:solidFill>
                <a:latin typeface="Microsoft YaHei" panose="020B0503020204020204" pitchFamily="34" charset="-122"/>
                <a:ea typeface="Microsoft YaHei" panose="020B0503020204020204" pitchFamily="34" charset="-122"/>
                <a:sym typeface="+mn-ea"/>
              </a:rPr>
              <a:t>安全</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25" name="圆角矩形 13">
            <a:extLst>
              <a:ext uri="{FF2B5EF4-FFF2-40B4-BE49-F238E27FC236}">
                <a16:creationId xmlns:a16="http://schemas.microsoft.com/office/drawing/2014/main" xmlns="" id="{92556474-5ECB-408E-872C-917843B6B15D}"/>
              </a:ext>
            </a:extLst>
          </p:cNvPr>
          <p:cNvSpPr/>
          <p:nvPr/>
        </p:nvSpPr>
        <p:spPr>
          <a:xfrm>
            <a:off x="9557870" y="2746823"/>
            <a:ext cx="898291" cy="925403"/>
          </a:xfrm>
          <a:prstGeom prst="roundRect">
            <a:avLst/>
          </a:prstGeom>
          <a:solidFill>
            <a:srgbClr val="006BBC"/>
          </a:solidFill>
          <a:ln>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HS" altLang="en-US" sz="1400" dirty="0">
                <a:solidFill>
                  <a:schemeClr val="bg1"/>
                </a:solidFill>
                <a:latin typeface="Microsoft YaHei" panose="020B0503020204020204" pitchFamily="34" charset="-122"/>
                <a:ea typeface="Microsoft YaHei" panose="020B0503020204020204" pitchFamily="34" charset="-122"/>
                <a:sym typeface="+mn-ea"/>
              </a:rPr>
              <a:t>验证码突破</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26" name="圆角矩形 14">
            <a:extLst>
              <a:ext uri="{FF2B5EF4-FFF2-40B4-BE49-F238E27FC236}">
                <a16:creationId xmlns:a16="http://schemas.microsoft.com/office/drawing/2014/main" xmlns="" id="{3AA17A86-CD75-4D64-BAAF-C909A42945B6}"/>
              </a:ext>
            </a:extLst>
          </p:cNvPr>
          <p:cNvSpPr/>
          <p:nvPr/>
        </p:nvSpPr>
        <p:spPr>
          <a:xfrm>
            <a:off x="6234855" y="2746823"/>
            <a:ext cx="954376" cy="925403"/>
          </a:xfrm>
          <a:prstGeom prst="roundRect">
            <a:avLst/>
          </a:prstGeom>
          <a:solidFill>
            <a:srgbClr val="006BBC"/>
          </a:solidFill>
          <a:ln>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HS" altLang="en-US" sz="1400" dirty="0">
                <a:solidFill>
                  <a:schemeClr val="bg1"/>
                </a:solidFill>
                <a:latin typeface="Microsoft YaHei" panose="020B0503020204020204" pitchFamily="34" charset="-122"/>
                <a:ea typeface="Microsoft YaHei" panose="020B0503020204020204" pitchFamily="34" charset="-122"/>
              </a:rPr>
              <a:t>身份认证安全</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27" name="圆角矩形 15">
            <a:extLst>
              <a:ext uri="{FF2B5EF4-FFF2-40B4-BE49-F238E27FC236}">
                <a16:creationId xmlns:a16="http://schemas.microsoft.com/office/drawing/2014/main" xmlns="" id="{B68B926E-2AB8-4C96-8877-4AFC3B8DEF61}"/>
              </a:ext>
            </a:extLst>
          </p:cNvPr>
          <p:cNvSpPr/>
          <p:nvPr/>
        </p:nvSpPr>
        <p:spPr>
          <a:xfrm>
            <a:off x="10651282" y="2746823"/>
            <a:ext cx="898291" cy="925403"/>
          </a:xfrm>
          <a:prstGeom prst="roundRect">
            <a:avLst/>
          </a:prstGeom>
          <a:solidFill>
            <a:srgbClr val="006BBC"/>
          </a:solidFill>
          <a:ln>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HS" altLang="en-US" sz="1400">
                <a:solidFill>
                  <a:schemeClr val="bg1"/>
                </a:solidFill>
                <a:latin typeface="Microsoft YaHei" panose="020B0503020204020204" pitchFamily="34" charset="-122"/>
                <a:ea typeface="Microsoft YaHei" panose="020B0503020204020204" pitchFamily="34" charset="-122"/>
                <a:sym typeface="+mn-ea"/>
              </a:rPr>
              <a:t>业务授权</a:t>
            </a:r>
            <a:r>
              <a:rPr lang="en-US" altLang="zh-CHS" sz="1400">
                <a:solidFill>
                  <a:schemeClr val="bg1"/>
                </a:solidFill>
                <a:latin typeface="Microsoft YaHei" panose="020B0503020204020204" pitchFamily="34" charset="-122"/>
                <a:ea typeface="Microsoft YaHei" panose="020B0503020204020204" pitchFamily="34" charset="-122"/>
                <a:sym typeface="+mn-ea"/>
              </a:rPr>
              <a:t>&amp;</a:t>
            </a:r>
            <a:r>
              <a:rPr lang="zh-CHS" altLang="en-US" sz="1400" dirty="0">
                <a:solidFill>
                  <a:schemeClr val="bg1"/>
                </a:solidFill>
                <a:latin typeface="Microsoft YaHei" panose="020B0503020204020204" pitchFamily="34" charset="-122"/>
                <a:ea typeface="Microsoft YaHei" panose="020B0503020204020204" pitchFamily="34" charset="-122"/>
                <a:sym typeface="+mn-ea"/>
              </a:rPr>
              <a:t>接口安全</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28" name="圆角矩形 16">
            <a:extLst>
              <a:ext uri="{FF2B5EF4-FFF2-40B4-BE49-F238E27FC236}">
                <a16:creationId xmlns:a16="http://schemas.microsoft.com/office/drawing/2014/main" xmlns="" id="{8C18F31D-D883-4AE0-94AF-0471486E0827}"/>
              </a:ext>
            </a:extLst>
          </p:cNvPr>
          <p:cNvSpPr/>
          <p:nvPr/>
        </p:nvSpPr>
        <p:spPr>
          <a:xfrm>
            <a:off x="6020970" y="1186017"/>
            <a:ext cx="5838093" cy="1280204"/>
          </a:xfrm>
          <a:prstGeom prst="roundRect">
            <a:avLst/>
          </a:prstGeom>
          <a:no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HS" altLang="en-US" sz="1400" dirty="0">
                <a:solidFill>
                  <a:schemeClr val="bg1"/>
                </a:solidFill>
                <a:latin typeface="Microsoft YaHei" panose="020B0503020204020204" pitchFamily="34" charset="-122"/>
                <a:ea typeface="Microsoft YaHei" panose="020B0503020204020204" pitchFamily="34" charset="-122"/>
              </a:rPr>
              <a:t>、</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29" name="圆角矩形 17">
            <a:extLst>
              <a:ext uri="{FF2B5EF4-FFF2-40B4-BE49-F238E27FC236}">
                <a16:creationId xmlns:a16="http://schemas.microsoft.com/office/drawing/2014/main" xmlns="" id="{4318AA70-19BE-4E95-9F87-0D64BD35D3FB}"/>
              </a:ext>
            </a:extLst>
          </p:cNvPr>
          <p:cNvSpPr/>
          <p:nvPr/>
        </p:nvSpPr>
        <p:spPr>
          <a:xfrm>
            <a:off x="6020970" y="2581626"/>
            <a:ext cx="5838093" cy="1315125"/>
          </a:xfrm>
          <a:prstGeom prst="roundRect">
            <a:avLst/>
          </a:prstGeom>
          <a:no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xmlns="" id="{65FDDE60-274C-4912-9583-6A343EF39EAE}"/>
              </a:ext>
            </a:extLst>
          </p:cNvPr>
          <p:cNvSpPr/>
          <p:nvPr/>
        </p:nvSpPr>
        <p:spPr>
          <a:xfrm>
            <a:off x="8248160" y="1040972"/>
            <a:ext cx="1322798" cy="307777"/>
          </a:xfrm>
          <a:prstGeom prst="rect">
            <a:avLst/>
          </a:prstGeom>
          <a:solidFill>
            <a:schemeClr val="bg1"/>
          </a:solidFill>
        </p:spPr>
        <p:txBody>
          <a:bodyPr wrap="none">
            <a:spAutoFit/>
          </a:bodyPr>
          <a:lstStyle/>
          <a:p>
            <a:r>
              <a:rPr lang="en-US" altLang="zh-CHS" sz="1400" b="1" dirty="0">
                <a:latin typeface="Microsoft YaHei" panose="020B0503020204020204" pitchFamily="34" charset="-122"/>
                <a:ea typeface="Microsoft YaHei" panose="020B0503020204020204" pitchFamily="34" charset="-122"/>
                <a:sym typeface="+mn-ea"/>
              </a:rPr>
              <a:t>WEB</a:t>
            </a:r>
            <a:r>
              <a:rPr lang="zh-CHS" altLang="en-US" sz="1400" b="1" dirty="0">
                <a:latin typeface="Microsoft YaHei" panose="020B0503020204020204" pitchFamily="34" charset="-122"/>
                <a:ea typeface="Microsoft YaHei" panose="020B0503020204020204" pitchFamily="34" charset="-122"/>
                <a:sym typeface="+mn-ea"/>
              </a:rPr>
              <a:t>通用渗透</a:t>
            </a:r>
            <a:endParaRPr lang="en-US" altLang="zh-CHS" sz="1400" b="1" dirty="0">
              <a:latin typeface="Microsoft YaHei" panose="020B0503020204020204" pitchFamily="34" charset="-122"/>
              <a:ea typeface="Microsoft YaHei" panose="020B0503020204020204" pitchFamily="34" charset="-122"/>
              <a:sym typeface="+mn-ea"/>
            </a:endParaRPr>
          </a:p>
        </p:txBody>
      </p:sp>
      <p:sp>
        <p:nvSpPr>
          <p:cNvPr id="31" name="矩形 30">
            <a:extLst>
              <a:ext uri="{FF2B5EF4-FFF2-40B4-BE49-F238E27FC236}">
                <a16:creationId xmlns:a16="http://schemas.microsoft.com/office/drawing/2014/main" xmlns="" id="{D0CBB64A-BBD4-446B-85DD-C90C199CA814}"/>
              </a:ext>
            </a:extLst>
          </p:cNvPr>
          <p:cNvSpPr/>
          <p:nvPr/>
        </p:nvSpPr>
        <p:spPr>
          <a:xfrm>
            <a:off x="8309074" y="3721621"/>
            <a:ext cx="1261884" cy="307777"/>
          </a:xfrm>
          <a:prstGeom prst="rect">
            <a:avLst/>
          </a:prstGeom>
          <a:solidFill>
            <a:schemeClr val="bg1"/>
          </a:solidFill>
        </p:spPr>
        <p:txBody>
          <a:bodyPr wrap="none">
            <a:spAutoFit/>
          </a:bodyPr>
          <a:lstStyle/>
          <a:p>
            <a:r>
              <a:rPr lang="zh-CHS" altLang="en-US" sz="1400" b="1" dirty="0">
                <a:latin typeface="Microsoft YaHei" panose="020B0503020204020204" pitchFamily="34" charset="-122"/>
                <a:ea typeface="Microsoft YaHei" panose="020B0503020204020204" pitchFamily="34" charset="-122"/>
                <a:sym typeface="+mn-ea"/>
              </a:rPr>
              <a:t>业务逻辑渗透</a:t>
            </a:r>
            <a:endParaRPr lang="en-US" altLang="zh-CHS" sz="1400" b="1" dirty="0">
              <a:latin typeface="Microsoft YaHei" panose="020B0503020204020204" pitchFamily="34" charset="-122"/>
              <a:ea typeface="Microsoft YaHei" panose="020B0503020204020204" pitchFamily="34" charset="-122"/>
              <a:sym typeface="+mn-ea"/>
            </a:endParaRPr>
          </a:p>
        </p:txBody>
      </p:sp>
    </p:spTree>
    <p:extLst>
      <p:ext uri="{BB962C8B-B14F-4D97-AF65-F5344CB8AC3E}">
        <p14:creationId xmlns:p14="http://schemas.microsoft.com/office/powerpoint/2010/main" val="96956504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7" name="Title 4">
            <a:extLst>
              <a:ext uri="{FF2B5EF4-FFF2-40B4-BE49-F238E27FC236}">
                <a16:creationId xmlns:a16="http://schemas.microsoft.com/office/drawing/2014/main" xmlns="" id="{314A6B5D-A8D1-4675-897F-3FFBA16BE941}"/>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TA</a:t>
            </a:r>
            <a:r>
              <a:rPr kumimoji="0" lang="zh-CN" altLang="en-US" sz="2000" b="1" i="0" u="none" strike="noStrike" kern="1200" cap="none" spc="0" normalizeH="0" baseline="0" noProof="0" dirty="0">
                <a:ln>
                  <a:noFill/>
                </a:ln>
                <a:solidFill>
                  <a:srgbClr val="5B9BD5"/>
                </a:solidFill>
                <a:effectLst/>
                <a:uLnTx/>
                <a:uFillTx/>
                <a:latin typeface="Helvetica"/>
                <a:cs typeface="Helvetica"/>
                <a:sym typeface="微软雅黑" panose="020B0503020204020204" pitchFamily="34" charset="-122"/>
              </a:rPr>
              <a:t>们都在用</a:t>
            </a:r>
          </a:p>
        </p:txBody>
      </p:sp>
      <p:pic>
        <p:nvPicPr>
          <p:cNvPr id="10" name="图片 9">
            <a:extLst>
              <a:ext uri="{FF2B5EF4-FFF2-40B4-BE49-F238E27FC236}">
                <a16:creationId xmlns:a16="http://schemas.microsoft.com/office/drawing/2014/main" xmlns="" id="{952E6D86-1CDB-408B-BA42-43C83CF13FB6}"/>
              </a:ext>
            </a:extLst>
          </p:cNvPr>
          <p:cNvPicPr/>
          <p:nvPr/>
        </p:nvPicPr>
        <p:blipFill>
          <a:blip r:embed="rId4"/>
          <a:stretch>
            <a:fillRect/>
          </a:stretch>
        </p:blipFill>
        <p:spPr>
          <a:xfrm>
            <a:off x="755919" y="2871392"/>
            <a:ext cx="1000761" cy="1014887"/>
          </a:xfrm>
          <a:prstGeom prst="rect">
            <a:avLst/>
          </a:prstGeom>
        </p:spPr>
      </p:pic>
      <p:pic>
        <p:nvPicPr>
          <p:cNvPr id="11" name="图片 10">
            <a:extLst>
              <a:ext uri="{FF2B5EF4-FFF2-40B4-BE49-F238E27FC236}">
                <a16:creationId xmlns:a16="http://schemas.microsoft.com/office/drawing/2014/main" xmlns="" id="{D4907EAE-F574-4066-BE0C-535F5ADBA37D}"/>
              </a:ext>
            </a:extLst>
          </p:cNvPr>
          <p:cNvPicPr/>
          <p:nvPr/>
        </p:nvPicPr>
        <p:blipFill>
          <a:blip r:embed="rId5"/>
          <a:stretch>
            <a:fillRect/>
          </a:stretch>
        </p:blipFill>
        <p:spPr>
          <a:xfrm>
            <a:off x="1982240" y="2895325"/>
            <a:ext cx="2090517" cy="988077"/>
          </a:xfrm>
          <a:prstGeom prst="rect">
            <a:avLst/>
          </a:prstGeom>
        </p:spPr>
      </p:pic>
      <p:pic>
        <p:nvPicPr>
          <p:cNvPr id="15" name="Picture 2" descr="âæåé¶è¡âçå¾çæç´¢ç»æ">
            <a:extLst>
              <a:ext uri="{FF2B5EF4-FFF2-40B4-BE49-F238E27FC236}">
                <a16:creationId xmlns:a16="http://schemas.microsoft.com/office/drawing/2014/main" xmlns="" id="{F2992D51-C71F-4317-8B4C-5D6EA74CB7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7457" y="4435824"/>
            <a:ext cx="2659235" cy="85579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xmlns="" id="{2651FE82-D544-44AB-8165-1F3C053DCC4F}"/>
              </a:ext>
            </a:extLst>
          </p:cNvPr>
          <p:cNvPicPr/>
          <p:nvPr/>
        </p:nvPicPr>
        <p:blipFill>
          <a:blip r:embed="rId7"/>
          <a:stretch>
            <a:fillRect/>
          </a:stretch>
        </p:blipFill>
        <p:spPr>
          <a:xfrm>
            <a:off x="3488416" y="4364847"/>
            <a:ext cx="2959910" cy="869956"/>
          </a:xfrm>
          <a:prstGeom prst="rect">
            <a:avLst/>
          </a:prstGeom>
        </p:spPr>
      </p:pic>
      <p:pic>
        <p:nvPicPr>
          <p:cNvPr id="17" name="图片 16">
            <a:extLst>
              <a:ext uri="{FF2B5EF4-FFF2-40B4-BE49-F238E27FC236}">
                <a16:creationId xmlns:a16="http://schemas.microsoft.com/office/drawing/2014/main" xmlns="" id="{3FFC6CE1-38EA-45EB-88D5-EBDB4C06154B}"/>
              </a:ext>
            </a:extLst>
          </p:cNvPr>
          <p:cNvPicPr>
            <a:picLocks noChangeAspect="1"/>
          </p:cNvPicPr>
          <p:nvPr/>
        </p:nvPicPr>
        <p:blipFill>
          <a:blip r:embed="rId8"/>
          <a:stretch>
            <a:fillRect/>
          </a:stretch>
        </p:blipFill>
        <p:spPr>
          <a:xfrm>
            <a:off x="6423311" y="4462735"/>
            <a:ext cx="2882432" cy="843870"/>
          </a:xfrm>
          <a:prstGeom prst="rect">
            <a:avLst/>
          </a:prstGeom>
        </p:spPr>
      </p:pic>
      <p:pic>
        <p:nvPicPr>
          <p:cNvPr id="18" name="图片 17">
            <a:extLst>
              <a:ext uri="{FF2B5EF4-FFF2-40B4-BE49-F238E27FC236}">
                <a16:creationId xmlns:a16="http://schemas.microsoft.com/office/drawing/2014/main" xmlns="" id="{66CA6624-8F73-4534-836C-7CF4375EFB1A}"/>
              </a:ext>
            </a:extLst>
          </p:cNvPr>
          <p:cNvPicPr>
            <a:picLocks noChangeAspect="1"/>
          </p:cNvPicPr>
          <p:nvPr/>
        </p:nvPicPr>
        <p:blipFill>
          <a:blip r:embed="rId9"/>
          <a:stretch>
            <a:fillRect/>
          </a:stretch>
        </p:blipFill>
        <p:spPr>
          <a:xfrm>
            <a:off x="9358281" y="4541705"/>
            <a:ext cx="2833719" cy="644027"/>
          </a:xfrm>
          <a:prstGeom prst="rect">
            <a:avLst/>
          </a:prstGeom>
        </p:spPr>
      </p:pic>
      <p:pic>
        <p:nvPicPr>
          <p:cNvPr id="20" name="图片 19">
            <a:extLst>
              <a:ext uri="{FF2B5EF4-FFF2-40B4-BE49-F238E27FC236}">
                <a16:creationId xmlns:a16="http://schemas.microsoft.com/office/drawing/2014/main" xmlns="" id="{4BD8E4DD-902B-4D1E-8D56-74285D144F72}"/>
              </a:ext>
            </a:extLst>
          </p:cNvPr>
          <p:cNvPicPr>
            <a:picLocks noChangeAspect="1"/>
          </p:cNvPicPr>
          <p:nvPr/>
        </p:nvPicPr>
        <p:blipFill>
          <a:blip r:embed="rId10"/>
          <a:stretch>
            <a:fillRect/>
          </a:stretch>
        </p:blipFill>
        <p:spPr>
          <a:xfrm>
            <a:off x="627457" y="5690590"/>
            <a:ext cx="2659235" cy="683803"/>
          </a:xfrm>
          <a:prstGeom prst="rect">
            <a:avLst/>
          </a:prstGeom>
        </p:spPr>
      </p:pic>
      <p:pic>
        <p:nvPicPr>
          <p:cNvPr id="23" name="Picture 2" descr="https://ss3.bdstatic.com/70cFv8Sh_Q1YnxGkpoWK1HF6hhy/it/u=1275641114,1627919713&amp;fm=26&amp;gp=0.jpg">
            <a:extLst>
              <a:ext uri="{FF2B5EF4-FFF2-40B4-BE49-F238E27FC236}">
                <a16:creationId xmlns:a16="http://schemas.microsoft.com/office/drawing/2014/main" xmlns="" id="{1B937E89-1C26-482A-A37B-7406ED835B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50654" y="2843157"/>
            <a:ext cx="2655089" cy="1099207"/>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xmlns="" id="{6081B283-0289-49F4-ACA1-FD0A6F66B4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39549" y="5438211"/>
            <a:ext cx="3115626" cy="1335268"/>
          </a:xfrm>
          <a:prstGeom prst="rect">
            <a:avLst/>
          </a:prstGeom>
        </p:spPr>
      </p:pic>
      <p:pic>
        <p:nvPicPr>
          <p:cNvPr id="25" name="图片 24">
            <a:extLst>
              <a:ext uri="{FF2B5EF4-FFF2-40B4-BE49-F238E27FC236}">
                <a16:creationId xmlns:a16="http://schemas.microsoft.com/office/drawing/2014/main" xmlns="" id="{951CFBB8-39F6-43DB-BFFB-4E8285AA1EF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223717" y="2569018"/>
            <a:ext cx="2968283" cy="1669451"/>
          </a:xfrm>
          <a:prstGeom prst="rect">
            <a:avLst/>
          </a:prstGeom>
        </p:spPr>
      </p:pic>
      <p:pic>
        <p:nvPicPr>
          <p:cNvPr id="27" name="Picture 2" descr="âé¾å®¶ logoâçå¾çæç´¢ç»æ">
            <a:extLst>
              <a:ext uri="{FF2B5EF4-FFF2-40B4-BE49-F238E27FC236}">
                <a16:creationId xmlns:a16="http://schemas.microsoft.com/office/drawing/2014/main" xmlns="" id="{B9BFC933-8898-49C9-99FE-D983D20947D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8360" y="5366409"/>
            <a:ext cx="2111992" cy="1267195"/>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27">
            <a:extLst>
              <a:ext uri="{FF2B5EF4-FFF2-40B4-BE49-F238E27FC236}">
                <a16:creationId xmlns:a16="http://schemas.microsoft.com/office/drawing/2014/main" xmlns="" id="{78B9AFED-300C-4C31-B1D0-BFAC978BF9D8}"/>
              </a:ext>
            </a:extLst>
          </p:cNvPr>
          <p:cNvPicPr>
            <a:picLocks noChangeAspect="1"/>
          </p:cNvPicPr>
          <p:nvPr/>
        </p:nvPicPr>
        <p:blipFill>
          <a:blip r:embed="rId15"/>
          <a:stretch>
            <a:fillRect/>
          </a:stretch>
        </p:blipFill>
        <p:spPr>
          <a:xfrm>
            <a:off x="4343080" y="2865802"/>
            <a:ext cx="2120221" cy="1026065"/>
          </a:xfrm>
          <a:prstGeom prst="rect">
            <a:avLst/>
          </a:prstGeom>
        </p:spPr>
      </p:pic>
      <p:pic>
        <p:nvPicPr>
          <p:cNvPr id="29" name="Picture 2" descr="âäº«éåºè¡âçå¾çæç´¢ç»æ">
            <a:extLst>
              <a:ext uri="{FF2B5EF4-FFF2-40B4-BE49-F238E27FC236}">
                <a16:creationId xmlns:a16="http://schemas.microsoft.com/office/drawing/2014/main" xmlns="" id="{4F5798FE-4AE4-4417-A9D6-B1029297EFA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391928" y="5057928"/>
            <a:ext cx="1800072" cy="18000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timgsa.baidu.com/timg?image&amp;quality=80&amp;size=b9999_10000&amp;sec=1536576934442&amp;di=1844b0226ce56395f19c9ee1ce5158a2&amp;imgtype=0&amp;src=http%3A%2F%2Fimg.mp.sohu.com%2Fupload%2F20170524%2Fae141617040a4ec1b88d467077a62833_th.png">
            <a:extLst>
              <a:ext uri="{FF2B5EF4-FFF2-40B4-BE49-F238E27FC236}">
                <a16:creationId xmlns:a16="http://schemas.microsoft.com/office/drawing/2014/main" xmlns="" id="{59B9491D-F4A1-4793-AA46-76C6713AE7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133243" y="5699077"/>
            <a:ext cx="2180947" cy="831163"/>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32">
            <a:extLst>
              <a:ext uri="{FF2B5EF4-FFF2-40B4-BE49-F238E27FC236}">
                <a16:creationId xmlns:a16="http://schemas.microsoft.com/office/drawing/2014/main" xmlns="" id="{5B36AD7B-4213-4685-A5DF-9647433C6A2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00310" y="1646475"/>
            <a:ext cx="2733218" cy="725741"/>
          </a:xfrm>
          <a:prstGeom prst="rect">
            <a:avLst/>
          </a:prstGeom>
        </p:spPr>
      </p:pic>
      <p:pic>
        <p:nvPicPr>
          <p:cNvPr id="34" name="图片 33">
            <a:extLst>
              <a:ext uri="{FF2B5EF4-FFF2-40B4-BE49-F238E27FC236}">
                <a16:creationId xmlns:a16="http://schemas.microsoft.com/office/drawing/2014/main" xmlns="" id="{4C295C4C-D42A-4414-94FD-6073C0D3E6C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358280" y="1682196"/>
            <a:ext cx="2206086" cy="746954"/>
          </a:xfrm>
          <a:prstGeom prst="rect">
            <a:avLst/>
          </a:prstGeom>
        </p:spPr>
      </p:pic>
      <p:pic>
        <p:nvPicPr>
          <p:cNvPr id="35" name="Picture 30" descr="https://timgsa.baidu.com/timg?image&amp;quality=80&amp;size=b9999_10000&amp;sec=1502342319421&amp;di=19a40cd38b528369e8f9610f342eed9b&amp;imgtype=0&amp;src=http%3A%2F%2Fresources.51camel.com%2FResources%2FUEditor%2Fupload%2F2016-06-20%2F78178518-70d5-4cff-a7ac-9c5318d3e358.jpg">
            <a:extLst>
              <a:ext uri="{FF2B5EF4-FFF2-40B4-BE49-F238E27FC236}">
                <a16:creationId xmlns:a16="http://schemas.microsoft.com/office/drawing/2014/main" xmlns="" id="{33DFDA1C-7C96-48E3-8A7E-AF5522F505F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92593" y="1517112"/>
            <a:ext cx="2407339" cy="1039969"/>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35">
            <a:extLst>
              <a:ext uri="{FF2B5EF4-FFF2-40B4-BE49-F238E27FC236}">
                <a16:creationId xmlns:a16="http://schemas.microsoft.com/office/drawing/2014/main" xmlns="" id="{1DF6F6C9-A934-4796-8B4D-DAF1D9FF918D}"/>
              </a:ext>
            </a:extLst>
          </p:cNvPr>
          <p:cNvPicPr>
            <a:picLocks noChangeAspect="1"/>
          </p:cNvPicPr>
          <p:nvPr/>
        </p:nvPicPr>
        <p:blipFill rotWithShape="1">
          <a:blip r:embed="rId21"/>
          <a:srcRect l="8507" t="-823" r="3643" b="823"/>
          <a:stretch/>
        </p:blipFill>
        <p:spPr>
          <a:xfrm>
            <a:off x="2999932" y="1486350"/>
            <a:ext cx="2975626" cy="1070731"/>
          </a:xfrm>
          <a:prstGeom prst="rect">
            <a:avLst/>
          </a:prstGeom>
        </p:spPr>
      </p:pic>
    </p:spTree>
    <p:extLst>
      <p:ext uri="{BB962C8B-B14F-4D97-AF65-F5344CB8AC3E}">
        <p14:creationId xmlns:p14="http://schemas.microsoft.com/office/powerpoint/2010/main" val="2810904558"/>
      </p:ext>
    </p:extLst>
  </p:cSld>
  <p:clrMapOvr>
    <a:masterClrMapping/>
  </p:clrMapOvr>
  <p:transition xmlns:p14="http://schemas.microsoft.com/office/powerpoint/2010/main" spd="med"/>
  <p:timing>
    <p:tnLst>
      <p:par>
        <p:cTn xmlns:p14="http://schemas.microsoft.com/office/powerpoint/2010/main" id="1" dur="indefinite" restart="never" nodeType="tmRoot">
          <p:childTnLst>
            <p:par>
              <p:cTn id="2"/>
            </p:par>
            <p:par>
              <p:cTn id="3"/>
            </p:par>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23" name="文本框 22">
            <a:extLst>
              <a:ext uri="{FF2B5EF4-FFF2-40B4-BE49-F238E27FC236}">
                <a16:creationId xmlns:a16="http://schemas.microsoft.com/office/drawing/2014/main" xmlns="" id="{5DE8F348-E477-4BCC-B5F1-8AE4E4ADCB22}"/>
              </a:ext>
            </a:extLst>
          </p:cNvPr>
          <p:cNvSpPr txBox="1"/>
          <p:nvPr/>
        </p:nvSpPr>
        <p:spPr>
          <a:xfrm>
            <a:off x="5788475" y="3099622"/>
            <a:ext cx="5570756" cy="1015663"/>
          </a:xfrm>
          <a:prstGeom prst="rect">
            <a:avLst/>
          </a:prstGeom>
          <a:noFill/>
        </p:spPr>
        <p:txBody>
          <a:bodyPr wrap="none" rtlCol="0">
            <a:spAutoFit/>
          </a:bodyPr>
          <a:lstStyle/>
          <a:p>
            <a:r>
              <a:rPr lang="zh-CN" altLang="en-US" sz="6000" dirty="0">
                <a:latin typeface="微软雅黑" panose="020B0503020204020204" pitchFamily="34" charset="-122"/>
                <a:ea typeface="微软雅黑" panose="020B0503020204020204" pitchFamily="34" charset="-122"/>
              </a:rPr>
              <a:t>测试问题沟通群</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918" y="950106"/>
            <a:ext cx="5469557" cy="5058312"/>
          </a:xfrm>
          <a:prstGeom prst="rect">
            <a:avLst/>
          </a:prstGeom>
        </p:spPr>
      </p:pic>
      <p:sp>
        <p:nvSpPr>
          <p:cNvPr id="9" name="文本框 8">
            <a:extLst>
              <a:ext uri="{FF2B5EF4-FFF2-40B4-BE49-F238E27FC236}">
                <a16:creationId xmlns:a16="http://schemas.microsoft.com/office/drawing/2014/main" xmlns="" id="{5DE8F348-E477-4BCC-B5F1-8AE4E4ADCB22}"/>
              </a:ext>
            </a:extLst>
          </p:cNvPr>
          <p:cNvSpPr txBox="1"/>
          <p:nvPr/>
        </p:nvSpPr>
        <p:spPr>
          <a:xfrm>
            <a:off x="5788475" y="4500399"/>
            <a:ext cx="2492990" cy="1015663"/>
          </a:xfrm>
          <a:prstGeom prst="rect">
            <a:avLst/>
          </a:prstGeom>
          <a:noFill/>
        </p:spPr>
        <p:txBody>
          <a:bodyPr wrap="none" rtlCol="0">
            <a:spAutoFit/>
          </a:bodyPr>
          <a:lstStyle/>
          <a:p>
            <a:r>
              <a:rPr lang="zh-CN" altLang="en-US" sz="6000" dirty="0">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1018637363"/>
      </p:ext>
    </p:extLst>
  </p:cSld>
  <p:clrMapOvr>
    <a:masterClrMapping/>
  </p:clrMapOvr>
  <p:transition xmlns:p14="http://schemas.microsoft.com/office/powerpoint/2010/main" spd="med"/>
  <p:timing>
    <p:tnLst>
      <p:par>
        <p:cTn xmlns:p14="http://schemas.microsoft.com/office/powerpoint/2010/main" id="1" dur="indefinite" restart="never" nodeType="tmRoot">
          <p:childTnLst>
            <p:par>
              <p:cTn id="2"/>
            </p:par>
            <p:par>
              <p:cTn id="3"/>
            </p:par>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 name="幻灯片编号"/>
          <p:cNvSpPr txBox="1">
            <a:spLocks noGrp="1"/>
          </p:cNvSpPr>
          <p:nvPr>
            <p:ph type="sldNum" sz="quarter" idx="4294967295"/>
          </p:nvPr>
        </p:nvSpPr>
        <p:spPr>
          <a:xfrm>
            <a:off x="11172422" y="6404292"/>
            <a:ext cx="181378" cy="269237"/>
          </a:xfrm>
          <a:prstGeom prst="rect">
            <a:avLst/>
          </a:prstGeom>
          <a:extLst>
            <a:ext uri="{C572A759-6A51-4108-AA02-DFA0A04FC94B}">
              <ma14:wrappingTextBoxFlag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pic>
        <p:nvPicPr>
          <p:cNvPr id="200" name="图像" descr="图像"/>
          <p:cNvPicPr>
            <a:picLocks noChangeAspect="1"/>
          </p:cNvPicPr>
          <p:nvPr/>
        </p:nvPicPr>
        <p:blipFill>
          <a:blip r:embed="rId3">
            <a:extLst/>
          </a:blip>
          <a:stretch>
            <a:fillRect/>
          </a:stretch>
        </p:blipFill>
        <p:spPr>
          <a:xfrm>
            <a:off x="10282766" y="6362700"/>
            <a:ext cx="1744511" cy="317184"/>
          </a:xfrm>
          <a:prstGeom prst="rect">
            <a:avLst/>
          </a:prstGeom>
          <a:ln w="12700">
            <a:miter lim="400000"/>
          </a:ln>
        </p:spPr>
      </p:pic>
      <p:pic>
        <p:nvPicPr>
          <p:cNvPr id="201" name="图像" descr="图像"/>
          <p:cNvPicPr>
            <a:picLocks noChangeAspect="1"/>
          </p:cNvPicPr>
          <p:nvPr/>
        </p:nvPicPr>
        <p:blipFill>
          <a:blip r:embed="rId4">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2" name="矩形 1">
            <a:extLst>
              <a:ext uri="{FF2B5EF4-FFF2-40B4-BE49-F238E27FC236}">
                <a16:creationId xmlns:a16="http://schemas.microsoft.com/office/drawing/2014/main" xmlns="" id="{0B13E4F7-7318-4BFD-9529-D7AA4ECCF36C}"/>
              </a:ext>
            </a:extLst>
          </p:cNvPr>
          <p:cNvSpPr/>
          <p:nvPr/>
        </p:nvSpPr>
        <p:spPr>
          <a:xfrm>
            <a:off x="661973" y="839275"/>
            <a:ext cx="4980851" cy="369332"/>
          </a:xfrm>
          <a:prstGeom prst="rect">
            <a:avLst/>
          </a:prstGeom>
        </p:spPr>
        <p:txBody>
          <a:bodyPr wrap="none">
            <a:spAutoFit/>
          </a:bodyPr>
          <a:lstStyle/>
          <a:p>
            <a:pPr lvl="0" hangingPunct="0">
              <a:defRPr/>
            </a:pPr>
            <a:r>
              <a:rPr lang="en-US" altLang="zh-CN" b="1" kern="0" dirty="0" err="1">
                <a:solidFill>
                  <a:srgbClr val="5B9BD5"/>
                </a:solidFill>
                <a:latin typeface="微软雅黑" panose="020B0503020204020204" pitchFamily="34" charset="-122"/>
                <a:ea typeface="微软雅黑" panose="020B0503020204020204" pitchFamily="34" charset="-122"/>
                <a:cs typeface="Helvetica"/>
                <a:sym typeface="微软雅黑" panose="020B0503020204020204" pitchFamily="34" charset="-122"/>
              </a:rPr>
              <a:t>WeTest</a:t>
            </a:r>
            <a:r>
              <a:rPr lang="zh-CN" altLang="en-US" b="1" kern="0" dirty="0">
                <a:solidFill>
                  <a:srgbClr val="5B9BD5"/>
                </a:solidFill>
                <a:latin typeface="微软雅黑" panose="020B0503020204020204" pitchFamily="34" charset="-122"/>
                <a:ea typeface="微软雅黑" panose="020B0503020204020204" pitchFamily="34" charset="-122"/>
                <a:cs typeface="Helvetica"/>
                <a:sym typeface="微软雅黑" panose="020B0503020204020204" pitchFamily="34" charset="-122"/>
              </a:rPr>
              <a:t>为腾讯多个业务平台提供质量审核服务</a:t>
            </a:r>
          </a:p>
        </p:txBody>
      </p:sp>
      <p:grpSp>
        <p:nvGrpSpPr>
          <p:cNvPr id="34" name="组合 33">
            <a:extLst>
              <a:ext uri="{FF2B5EF4-FFF2-40B4-BE49-F238E27FC236}">
                <a16:creationId xmlns:a16="http://schemas.microsoft.com/office/drawing/2014/main" xmlns="" id="{B83F707A-F0A5-664F-AF75-11B0D0CCB04B}"/>
              </a:ext>
            </a:extLst>
          </p:cNvPr>
          <p:cNvGrpSpPr/>
          <p:nvPr/>
        </p:nvGrpSpPr>
        <p:grpSpPr>
          <a:xfrm>
            <a:off x="6777386" y="1099457"/>
            <a:ext cx="4323277" cy="2644575"/>
            <a:chOff x="6723288" y="3754326"/>
            <a:chExt cx="4570525" cy="2952665"/>
          </a:xfrm>
        </p:grpSpPr>
        <p:pic>
          <p:nvPicPr>
            <p:cNvPr id="35" name="图片 34">
              <a:extLst>
                <a:ext uri="{FF2B5EF4-FFF2-40B4-BE49-F238E27FC236}">
                  <a16:creationId xmlns:a16="http://schemas.microsoft.com/office/drawing/2014/main" xmlns="" id="{ADD1B3DA-EE4E-CB43-93FA-13E1B311D6D3}"/>
                </a:ext>
              </a:extLst>
            </p:cNvPr>
            <p:cNvPicPr>
              <a:picLocks noChangeAspect="1"/>
            </p:cNvPicPr>
            <p:nvPr/>
          </p:nvPicPr>
          <p:blipFill rotWithShape="1">
            <a:blip r:embed="rId5"/>
            <a:srcRect l="2633" t="5182" r="1"/>
            <a:stretch/>
          </p:blipFill>
          <p:spPr>
            <a:xfrm>
              <a:off x="6723288" y="3754326"/>
              <a:ext cx="4570525" cy="2350240"/>
            </a:xfrm>
            <a:prstGeom prst="rect">
              <a:avLst/>
            </a:prstGeom>
          </p:spPr>
        </p:pic>
        <p:sp>
          <p:nvSpPr>
            <p:cNvPr id="36" name="object 25">
              <a:extLst>
                <a:ext uri="{FF2B5EF4-FFF2-40B4-BE49-F238E27FC236}">
                  <a16:creationId xmlns:a16="http://schemas.microsoft.com/office/drawing/2014/main" xmlns="" id="{63B5C64E-1C3A-2B48-9396-47EC19D393B1}"/>
                </a:ext>
              </a:extLst>
            </p:cNvPr>
            <p:cNvSpPr txBox="1"/>
            <p:nvPr/>
          </p:nvSpPr>
          <p:spPr>
            <a:xfrm>
              <a:off x="8132431" y="6476159"/>
              <a:ext cx="1718605" cy="230832"/>
            </a:xfrm>
            <a:prstGeom prst="rect">
              <a:avLst/>
            </a:prstGeom>
          </p:spPr>
          <p:txBody>
            <a:bodyPr vert="horz" wrap="square" lIns="0" tIns="0" rIns="0" bIns="0" rtlCol="0">
              <a:spAutoFit/>
            </a:bodyPr>
            <a:lstStyle/>
            <a:p>
              <a:pPr>
                <a:lnSpc>
                  <a:spcPct val="100000"/>
                </a:lnSpc>
              </a:pPr>
              <a:r>
                <a:rPr lang="zh-CN" altLang="en-US" sz="1500" b="1" spc="-65" dirty="0">
                  <a:latin typeface="Microsoft YaHei" charset="-122"/>
                  <a:ea typeface="Microsoft YaHei" charset="-122"/>
                  <a:cs typeface="Microsoft YaHei" charset="-122"/>
                </a:rPr>
                <a:t>微信广告压测审核</a:t>
              </a:r>
              <a:endParaRPr sz="1500" b="1" dirty="0">
                <a:latin typeface="Microsoft YaHei" charset="-122"/>
                <a:ea typeface="Microsoft YaHei" charset="-122"/>
                <a:cs typeface="Microsoft YaHei" charset="-122"/>
              </a:endParaRPr>
            </a:p>
          </p:txBody>
        </p:sp>
      </p:grpSp>
      <p:grpSp>
        <p:nvGrpSpPr>
          <p:cNvPr id="37" name="组合 36">
            <a:extLst>
              <a:ext uri="{FF2B5EF4-FFF2-40B4-BE49-F238E27FC236}">
                <a16:creationId xmlns:a16="http://schemas.microsoft.com/office/drawing/2014/main" xmlns="" id="{1D8BB449-4235-F546-9022-8B495F9F2BD4}"/>
              </a:ext>
            </a:extLst>
          </p:cNvPr>
          <p:cNvGrpSpPr/>
          <p:nvPr/>
        </p:nvGrpSpPr>
        <p:grpSpPr>
          <a:xfrm>
            <a:off x="647738" y="4123460"/>
            <a:ext cx="5624046" cy="2280832"/>
            <a:chOff x="330872" y="978967"/>
            <a:chExt cx="5456950" cy="2425079"/>
          </a:xfrm>
        </p:grpSpPr>
        <p:sp>
          <p:nvSpPr>
            <p:cNvPr id="38" name="object 25">
              <a:extLst>
                <a:ext uri="{FF2B5EF4-FFF2-40B4-BE49-F238E27FC236}">
                  <a16:creationId xmlns:a16="http://schemas.microsoft.com/office/drawing/2014/main" xmlns="" id="{A43735F7-0B1D-4641-89A1-A5453B5980C7}"/>
                </a:ext>
              </a:extLst>
            </p:cNvPr>
            <p:cNvSpPr txBox="1"/>
            <p:nvPr/>
          </p:nvSpPr>
          <p:spPr>
            <a:xfrm>
              <a:off x="2056151" y="3173214"/>
              <a:ext cx="3025515" cy="230832"/>
            </a:xfrm>
            <a:prstGeom prst="rect">
              <a:avLst/>
            </a:prstGeom>
          </p:spPr>
          <p:txBody>
            <a:bodyPr vert="horz" wrap="square" lIns="0" tIns="0" rIns="0" bIns="0" rtlCol="0">
              <a:spAutoFit/>
            </a:bodyPr>
            <a:lstStyle/>
            <a:p>
              <a:pPr>
                <a:lnSpc>
                  <a:spcPct val="100000"/>
                </a:lnSpc>
              </a:pPr>
              <a:r>
                <a:rPr lang="zh-CN" altLang="en-US" sz="1500" b="1" spc="-65" dirty="0">
                  <a:latin typeface="Microsoft YaHei" charset="-122"/>
                  <a:ea typeface="Microsoft YaHei" charset="-122"/>
                  <a:cs typeface="Microsoft YaHei" charset="-122"/>
                </a:rPr>
                <a:t>腾讯手游</a:t>
              </a:r>
              <a:r>
                <a:rPr lang="en-US" altLang="zh-CN" sz="1500" b="1" spc="-65" dirty="0">
                  <a:latin typeface="Microsoft YaHei" charset="-122"/>
                  <a:ea typeface="Microsoft YaHei" charset="-122"/>
                  <a:cs typeface="Microsoft YaHei" charset="-122"/>
                </a:rPr>
                <a:t>TDR</a:t>
              </a:r>
              <a:r>
                <a:rPr lang="zh-CN" altLang="en-US" sz="1500" b="1" spc="-65" dirty="0">
                  <a:latin typeface="Microsoft YaHei" charset="-122"/>
                  <a:ea typeface="Microsoft YaHei" charset="-122"/>
                  <a:cs typeface="Microsoft YaHei" charset="-122"/>
                </a:rPr>
                <a:t>标准审核指定平台</a:t>
              </a:r>
              <a:endParaRPr sz="1500" b="1" dirty="0">
                <a:latin typeface="Microsoft YaHei" charset="-122"/>
                <a:ea typeface="Microsoft YaHei" charset="-122"/>
                <a:cs typeface="Microsoft YaHei" charset="-122"/>
              </a:endParaRPr>
            </a:p>
          </p:txBody>
        </p:sp>
        <p:pic>
          <p:nvPicPr>
            <p:cNvPr id="39" name="图片 38">
              <a:extLst>
                <a:ext uri="{FF2B5EF4-FFF2-40B4-BE49-F238E27FC236}">
                  <a16:creationId xmlns:a16="http://schemas.microsoft.com/office/drawing/2014/main" xmlns="" id="{A9BCA7C7-426B-5A40-9BDE-0721870025F0}"/>
                </a:ext>
              </a:extLst>
            </p:cNvPr>
            <p:cNvPicPr>
              <a:picLocks noChangeAspect="1"/>
            </p:cNvPicPr>
            <p:nvPr/>
          </p:nvPicPr>
          <p:blipFill>
            <a:blip r:embed="rId6"/>
            <a:stretch>
              <a:fillRect/>
            </a:stretch>
          </p:blipFill>
          <p:spPr>
            <a:xfrm>
              <a:off x="330872" y="978967"/>
              <a:ext cx="5456950" cy="1663700"/>
            </a:xfrm>
            <a:prstGeom prst="rect">
              <a:avLst/>
            </a:prstGeom>
          </p:spPr>
        </p:pic>
      </p:grpSp>
      <p:grpSp>
        <p:nvGrpSpPr>
          <p:cNvPr id="40" name="组合 39">
            <a:extLst>
              <a:ext uri="{FF2B5EF4-FFF2-40B4-BE49-F238E27FC236}">
                <a16:creationId xmlns:a16="http://schemas.microsoft.com/office/drawing/2014/main" xmlns="" id="{0255571F-7C1E-9E45-8778-67378950E522}"/>
              </a:ext>
            </a:extLst>
          </p:cNvPr>
          <p:cNvGrpSpPr/>
          <p:nvPr/>
        </p:nvGrpSpPr>
        <p:grpSpPr>
          <a:xfrm>
            <a:off x="884767" y="1393791"/>
            <a:ext cx="4866461" cy="2350241"/>
            <a:chOff x="197979" y="3743481"/>
            <a:chExt cx="5589843" cy="2704864"/>
          </a:xfrm>
        </p:grpSpPr>
        <p:sp>
          <p:nvSpPr>
            <p:cNvPr id="41" name="object 25">
              <a:extLst>
                <a:ext uri="{FF2B5EF4-FFF2-40B4-BE49-F238E27FC236}">
                  <a16:creationId xmlns:a16="http://schemas.microsoft.com/office/drawing/2014/main" xmlns="" id="{A48DE138-7EFE-F443-BB94-661F57AD33D5}"/>
                </a:ext>
              </a:extLst>
            </p:cNvPr>
            <p:cNvSpPr txBox="1"/>
            <p:nvPr/>
          </p:nvSpPr>
          <p:spPr>
            <a:xfrm>
              <a:off x="2043253" y="6217513"/>
              <a:ext cx="2425908" cy="230832"/>
            </a:xfrm>
            <a:prstGeom prst="rect">
              <a:avLst/>
            </a:prstGeom>
          </p:spPr>
          <p:txBody>
            <a:bodyPr vert="horz" wrap="square" lIns="0" tIns="0" rIns="0" bIns="0" rtlCol="0">
              <a:spAutoFit/>
            </a:bodyPr>
            <a:lstStyle/>
            <a:p>
              <a:pPr>
                <a:lnSpc>
                  <a:spcPct val="100000"/>
                </a:lnSpc>
              </a:pPr>
              <a:r>
                <a:rPr lang="zh-CN" altLang="en-US" sz="1500" b="1" spc="-65" dirty="0">
                  <a:latin typeface="Microsoft YaHei" charset="-122"/>
                  <a:ea typeface="Microsoft YaHei" charset="-122"/>
                  <a:cs typeface="Microsoft YaHei" charset="-122"/>
                </a:rPr>
                <a:t>微信小程序测试和审核</a:t>
              </a:r>
              <a:endParaRPr sz="1500" b="1" dirty="0">
                <a:latin typeface="Microsoft YaHei" charset="-122"/>
                <a:ea typeface="Microsoft YaHei" charset="-122"/>
                <a:cs typeface="Microsoft YaHei" charset="-122"/>
              </a:endParaRPr>
            </a:p>
          </p:txBody>
        </p:sp>
        <p:pic>
          <p:nvPicPr>
            <p:cNvPr id="42" name="图片 41">
              <a:extLst>
                <a:ext uri="{FF2B5EF4-FFF2-40B4-BE49-F238E27FC236}">
                  <a16:creationId xmlns:a16="http://schemas.microsoft.com/office/drawing/2014/main" xmlns="" id="{B95C0061-2ADB-7A44-A8D9-D11261C17C65}"/>
                </a:ext>
              </a:extLst>
            </p:cNvPr>
            <p:cNvPicPr>
              <a:picLocks noChangeAspect="1"/>
            </p:cNvPicPr>
            <p:nvPr/>
          </p:nvPicPr>
          <p:blipFill>
            <a:blip r:embed="rId7"/>
            <a:stretch>
              <a:fillRect/>
            </a:stretch>
          </p:blipFill>
          <p:spPr>
            <a:xfrm>
              <a:off x="197979" y="3743481"/>
              <a:ext cx="5589843" cy="2174317"/>
            </a:xfrm>
            <a:prstGeom prst="rect">
              <a:avLst/>
            </a:prstGeom>
          </p:spPr>
        </p:pic>
      </p:grpSp>
      <p:grpSp>
        <p:nvGrpSpPr>
          <p:cNvPr id="43" name="组合 42">
            <a:extLst>
              <a:ext uri="{FF2B5EF4-FFF2-40B4-BE49-F238E27FC236}">
                <a16:creationId xmlns:a16="http://schemas.microsoft.com/office/drawing/2014/main" xmlns="" id="{2709EB3B-B643-6A42-B36C-329450762659}"/>
              </a:ext>
            </a:extLst>
          </p:cNvPr>
          <p:cNvGrpSpPr/>
          <p:nvPr/>
        </p:nvGrpSpPr>
        <p:grpSpPr>
          <a:xfrm>
            <a:off x="7161440" y="4076851"/>
            <a:ext cx="3939223" cy="2514723"/>
            <a:chOff x="6822345" y="761010"/>
            <a:chExt cx="4076027" cy="2621010"/>
          </a:xfrm>
        </p:grpSpPr>
        <p:sp>
          <p:nvSpPr>
            <p:cNvPr id="44" name="object 25">
              <a:extLst>
                <a:ext uri="{FF2B5EF4-FFF2-40B4-BE49-F238E27FC236}">
                  <a16:creationId xmlns:a16="http://schemas.microsoft.com/office/drawing/2014/main" xmlns="" id="{28684906-CEB9-AE49-B59B-78A15D453998}"/>
                </a:ext>
              </a:extLst>
            </p:cNvPr>
            <p:cNvSpPr txBox="1"/>
            <p:nvPr/>
          </p:nvSpPr>
          <p:spPr>
            <a:xfrm>
              <a:off x="8132432" y="3151188"/>
              <a:ext cx="1718605" cy="230832"/>
            </a:xfrm>
            <a:prstGeom prst="rect">
              <a:avLst/>
            </a:prstGeom>
          </p:spPr>
          <p:txBody>
            <a:bodyPr vert="horz" wrap="square" lIns="0" tIns="0" rIns="0" bIns="0" rtlCol="0">
              <a:spAutoFit/>
            </a:bodyPr>
            <a:lstStyle/>
            <a:p>
              <a:pPr>
                <a:lnSpc>
                  <a:spcPct val="100000"/>
                </a:lnSpc>
              </a:pPr>
              <a:r>
                <a:rPr lang="zh-CN" altLang="en-US" sz="1500" b="1" spc="-65" dirty="0">
                  <a:latin typeface="Microsoft YaHei" charset="-122"/>
                  <a:ea typeface="Microsoft YaHei" charset="-122"/>
                  <a:cs typeface="Microsoft YaHei" charset="-122"/>
                </a:rPr>
                <a:t>应用宝</a:t>
              </a:r>
              <a:r>
                <a:rPr lang="en-US" altLang="zh-CN" sz="1500" b="1" spc="-65" dirty="0">
                  <a:latin typeface="Microsoft YaHei" charset="-122"/>
                  <a:ea typeface="Microsoft YaHei" charset="-122"/>
                  <a:cs typeface="Microsoft YaHei" charset="-122"/>
                </a:rPr>
                <a:t>SDK</a:t>
              </a:r>
              <a:r>
                <a:rPr lang="zh-CN" altLang="en-US" sz="1500" b="1" spc="-65" dirty="0">
                  <a:latin typeface="Microsoft YaHei" charset="-122"/>
                  <a:ea typeface="Microsoft YaHei" charset="-122"/>
                  <a:cs typeface="Microsoft YaHei" charset="-122"/>
                </a:rPr>
                <a:t>预审</a:t>
              </a:r>
              <a:endParaRPr sz="1500" b="1" dirty="0">
                <a:latin typeface="Microsoft YaHei" charset="-122"/>
                <a:ea typeface="Microsoft YaHei" charset="-122"/>
                <a:cs typeface="Microsoft YaHei" charset="-122"/>
              </a:endParaRPr>
            </a:p>
          </p:txBody>
        </p:sp>
        <p:pic>
          <p:nvPicPr>
            <p:cNvPr id="45" name="图片 44">
              <a:extLst>
                <a:ext uri="{FF2B5EF4-FFF2-40B4-BE49-F238E27FC236}">
                  <a16:creationId xmlns:a16="http://schemas.microsoft.com/office/drawing/2014/main" xmlns="" id="{9E91A120-1982-AE4E-96A4-4D9AD7C6363A}"/>
                </a:ext>
              </a:extLst>
            </p:cNvPr>
            <p:cNvPicPr>
              <a:picLocks noChangeAspect="1"/>
            </p:cNvPicPr>
            <p:nvPr/>
          </p:nvPicPr>
          <p:blipFill rotWithShape="1">
            <a:blip r:embed="rId8"/>
            <a:srcRect b="38814"/>
            <a:stretch/>
          </p:blipFill>
          <p:spPr>
            <a:xfrm>
              <a:off x="6822345" y="761010"/>
              <a:ext cx="4076027" cy="1905765"/>
            </a:xfrm>
            <a:prstGeom prst="rect">
              <a:avLst/>
            </a:prstGeom>
          </p:spPr>
        </p:pic>
      </p:grpSp>
    </p:spTree>
    <p:extLst>
      <p:ext uri="{BB962C8B-B14F-4D97-AF65-F5344CB8AC3E}">
        <p14:creationId xmlns:p14="http://schemas.microsoft.com/office/powerpoint/2010/main" val="22936803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29" name="标题">
            <a:extLst>
              <a:ext uri="{FF2B5EF4-FFF2-40B4-BE49-F238E27FC236}">
                <a16:creationId xmlns:a16="http://schemas.microsoft.com/office/drawing/2014/main" xmlns="" id="{7DB9E4E2-1784-42C5-A1D3-4807E4C0C51C}"/>
              </a:ext>
            </a:extLst>
          </p:cNvPr>
          <p:cNvSpPr/>
          <p:nvPr/>
        </p:nvSpPr>
        <p:spPr>
          <a:xfrm>
            <a:off x="0" y="3039148"/>
            <a:ext cx="12192001" cy="779703"/>
          </a:xfrm>
          <a:prstGeom prst="rect">
            <a:avLst/>
          </a:prstGeom>
          <a:solidFill>
            <a:srgbClr val="A7A7A7"/>
          </a:solidFill>
          <a:ln w="12700">
            <a:miter lim="400000"/>
          </a:ln>
          <a:extLst>
            <a:ext uri="{C572A759-6A51-4108-AA02-DFA0A04FC94B}">
              <ma14:wrappingTextBoxFlag xmlns:ma14="http://schemas.microsoft.com/office/mac/drawingml/2011/main" val="1"/>
            </a:ext>
          </a:extLst>
        </p:spPr>
        <p:txBody>
          <a:bodyPr lIns="60959" tIns="60959" rIns="60959" bIns="60959" anchor="ctr"/>
          <a:lstStyle>
            <a:lvl1pPr algn="ctr" defTabSz="914377">
              <a:defRPr sz="4200">
                <a:solidFill>
                  <a:srgbClr val="FFFFFF"/>
                </a:solidFill>
                <a:latin typeface="DFPZongYiW9-GB"/>
                <a:ea typeface="DFPZongYiW9-GB"/>
                <a:cs typeface="DFPZongYiW9-GB"/>
                <a:sym typeface="DFPZongYiW9-GB"/>
              </a:defRPr>
            </a:lvl1pPr>
          </a:lstStyle>
          <a:p>
            <a:pPr lvl="0" hangingPunct="0">
              <a:defRPr/>
            </a:pPr>
            <a:r>
              <a:rPr lang="zh-CN" altLang="en-US" kern="0" dirty="0">
                <a:latin typeface="微软雅黑" panose="020B0503020204020204" pitchFamily="34" charset="-122"/>
                <a:ea typeface="微软雅黑" panose="020B0503020204020204" pitchFamily="34" charset="-122"/>
              </a:rPr>
              <a:t>腾讯应用测试能力建设</a:t>
            </a:r>
            <a:endParaRPr lang="en-US" altLang="zh-CN"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020761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Microsoft YaHei" panose="020B0503020204020204" pitchFamily="34" charset="-122"/>
                <a:ea typeface="Microsoft YaHei" panose="020B0503020204020204" pitchFamily="34" charset="-122"/>
                <a:cs typeface="Helvetica"/>
                <a:sym typeface="微软雅黑" panose="020B0503020204020204" pitchFamily="34" charset="-122"/>
              </a:rPr>
              <a:t>常见质量问题分类</a:t>
            </a:r>
          </a:p>
        </p:txBody>
      </p:sp>
      <p:graphicFrame>
        <p:nvGraphicFramePr>
          <p:cNvPr id="2" name="图示 1">
            <a:extLst>
              <a:ext uri="{FF2B5EF4-FFF2-40B4-BE49-F238E27FC236}">
                <a16:creationId xmlns:a16="http://schemas.microsoft.com/office/drawing/2014/main" xmlns="" id="{384C0E6A-5316-EB41-89A2-C1F7C972C4D4}"/>
              </a:ext>
            </a:extLst>
          </p:cNvPr>
          <p:cNvGraphicFramePr/>
          <p:nvPr>
            <p:extLst>
              <p:ext uri="{D42A27DB-BD31-4B8C-83A1-F6EECF244321}">
                <p14:modId xmlns:p14="http://schemas.microsoft.com/office/powerpoint/2010/main" val="1819161888"/>
              </p:ext>
            </p:extLst>
          </p:nvPr>
        </p:nvGraphicFramePr>
        <p:xfrm>
          <a:off x="2032000" y="1272162"/>
          <a:ext cx="8128000" cy="4866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574099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Microsoft YaHei" panose="020B0503020204020204" pitchFamily="34" charset="-122"/>
                <a:ea typeface="Microsoft YaHei" panose="020B0503020204020204" pitchFamily="34" charset="-122"/>
                <a:cs typeface="Helvetica"/>
                <a:sym typeface="微软雅黑" panose="020B0503020204020204" pitchFamily="34" charset="-122"/>
              </a:rPr>
              <a:t>兼容问题</a:t>
            </a:r>
          </a:p>
        </p:txBody>
      </p:sp>
      <p:sp>
        <p:nvSpPr>
          <p:cNvPr id="17" name="矩形 16">
            <a:extLst>
              <a:ext uri="{FF2B5EF4-FFF2-40B4-BE49-F238E27FC236}">
                <a16:creationId xmlns:a16="http://schemas.microsoft.com/office/drawing/2014/main" xmlns="" id="{571AA0B3-96E2-4F8E-A63A-B0686D9759C9}"/>
              </a:ext>
            </a:extLst>
          </p:cNvPr>
          <p:cNvSpPr/>
          <p:nvPr/>
        </p:nvSpPr>
        <p:spPr>
          <a:xfrm>
            <a:off x="8385924" y="1870222"/>
            <a:ext cx="2904315" cy="2188022"/>
          </a:xfrm>
          <a:prstGeom prst="rect">
            <a:avLst/>
          </a:prstGeom>
          <a:solidFill>
            <a:srgbClr val="DEEBF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03B8F684-6DA7-4D12-81CE-57919015365C}"/>
              </a:ext>
            </a:extLst>
          </p:cNvPr>
          <p:cNvSpPr/>
          <p:nvPr/>
        </p:nvSpPr>
        <p:spPr>
          <a:xfrm>
            <a:off x="4645694" y="1814352"/>
            <a:ext cx="2904315" cy="2188022"/>
          </a:xfrm>
          <a:prstGeom prst="rect">
            <a:avLst/>
          </a:prstGeom>
          <a:solidFill>
            <a:srgbClr val="DEEBF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C6E83F2B-9031-457B-BBAE-8FF76FD5BF24}"/>
              </a:ext>
            </a:extLst>
          </p:cNvPr>
          <p:cNvSpPr/>
          <p:nvPr/>
        </p:nvSpPr>
        <p:spPr>
          <a:xfrm>
            <a:off x="764498" y="1814352"/>
            <a:ext cx="2904315" cy="2188022"/>
          </a:xfrm>
          <a:prstGeom prst="rect">
            <a:avLst/>
          </a:prstGeom>
          <a:solidFill>
            <a:srgbClr val="DEEBF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剪去对角的矩形 2">
            <a:extLst>
              <a:ext uri="{FF2B5EF4-FFF2-40B4-BE49-F238E27FC236}">
                <a16:creationId xmlns:a16="http://schemas.microsoft.com/office/drawing/2014/main" xmlns="" id="{B0D62C4A-54B8-4155-B53E-F49C672FB9CC}"/>
              </a:ext>
            </a:extLst>
          </p:cNvPr>
          <p:cNvSpPr>
            <a:spLocks noChangeArrowheads="1"/>
          </p:cNvSpPr>
          <p:nvPr/>
        </p:nvSpPr>
        <p:spPr bwMode="auto">
          <a:xfrm>
            <a:off x="8412348" y="1428773"/>
            <a:ext cx="2894923" cy="481581"/>
          </a:xfrm>
          <a:custGeom>
            <a:avLst/>
            <a:gdLst>
              <a:gd name="T0" fmla="*/ 0 w 3262313"/>
              <a:gd name="T1" fmla="*/ 0 h 547688"/>
              <a:gd name="T2" fmla="*/ 3171030 w 3262313"/>
              <a:gd name="T3" fmla="*/ 0 h 547688"/>
              <a:gd name="T4" fmla="*/ 3262313 w 3262313"/>
              <a:gd name="T5" fmla="*/ 91283 h 547688"/>
              <a:gd name="T6" fmla="*/ 3262313 w 3262313"/>
              <a:gd name="T7" fmla="*/ 547688 h 547688"/>
              <a:gd name="T8" fmla="*/ 3262313 w 3262313"/>
              <a:gd name="T9" fmla="*/ 547688 h 547688"/>
              <a:gd name="T10" fmla="*/ 91283 w 3262313"/>
              <a:gd name="T11" fmla="*/ 547688 h 547688"/>
              <a:gd name="T12" fmla="*/ 0 w 3262313"/>
              <a:gd name="T13" fmla="*/ 456405 h 547688"/>
              <a:gd name="T14" fmla="*/ 0 w 3262313"/>
              <a:gd name="T15" fmla="*/ 0 h 547688"/>
              <a:gd name="T16" fmla="*/ 0 60000 65536"/>
              <a:gd name="T17" fmla="*/ 0 60000 65536"/>
              <a:gd name="T18" fmla="*/ 0 60000 65536"/>
              <a:gd name="T19" fmla="*/ 0 60000 65536"/>
              <a:gd name="T20" fmla="*/ 0 60000 65536"/>
              <a:gd name="T21" fmla="*/ 0 60000 65536"/>
              <a:gd name="T22" fmla="*/ 0 60000 65536"/>
              <a:gd name="T23" fmla="*/ 0 60000 65536"/>
              <a:gd name="T24" fmla="*/ 0 w 3262313"/>
              <a:gd name="T25" fmla="*/ 0 h 547688"/>
              <a:gd name="T26" fmla="*/ 3262313 w 3262313"/>
              <a:gd name="T27" fmla="*/ 547688 h 547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2313" h="547688">
                <a:moveTo>
                  <a:pt x="0" y="0"/>
                </a:moveTo>
                <a:lnTo>
                  <a:pt x="3171030" y="0"/>
                </a:lnTo>
                <a:lnTo>
                  <a:pt x="3262313" y="91283"/>
                </a:lnTo>
                <a:lnTo>
                  <a:pt x="3262313" y="547688"/>
                </a:lnTo>
                <a:lnTo>
                  <a:pt x="91283" y="547688"/>
                </a:lnTo>
                <a:lnTo>
                  <a:pt x="0" y="456405"/>
                </a:lnTo>
                <a:lnTo>
                  <a:pt x="0" y="0"/>
                </a:lnTo>
                <a:close/>
              </a:path>
            </a:pathLst>
          </a:custGeom>
          <a:solidFill>
            <a:schemeClr val="accent5">
              <a:lumMod val="75000"/>
            </a:schemeClr>
          </a:solidFill>
          <a:ln>
            <a:noFil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pP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剪去对角的矩形 2">
            <a:extLst>
              <a:ext uri="{FF2B5EF4-FFF2-40B4-BE49-F238E27FC236}">
                <a16:creationId xmlns:a16="http://schemas.microsoft.com/office/drawing/2014/main" xmlns="" id="{82E65ECF-8B9F-492B-8DEE-BDA65B4CC226}"/>
              </a:ext>
            </a:extLst>
          </p:cNvPr>
          <p:cNvSpPr>
            <a:spLocks noChangeArrowheads="1"/>
          </p:cNvSpPr>
          <p:nvPr/>
        </p:nvSpPr>
        <p:spPr bwMode="auto">
          <a:xfrm>
            <a:off x="4662308" y="1404958"/>
            <a:ext cx="2894923" cy="481581"/>
          </a:xfrm>
          <a:custGeom>
            <a:avLst/>
            <a:gdLst>
              <a:gd name="T0" fmla="*/ 0 w 3262313"/>
              <a:gd name="T1" fmla="*/ 0 h 547688"/>
              <a:gd name="T2" fmla="*/ 3171030 w 3262313"/>
              <a:gd name="T3" fmla="*/ 0 h 547688"/>
              <a:gd name="T4" fmla="*/ 3262313 w 3262313"/>
              <a:gd name="T5" fmla="*/ 91283 h 547688"/>
              <a:gd name="T6" fmla="*/ 3262313 w 3262313"/>
              <a:gd name="T7" fmla="*/ 547688 h 547688"/>
              <a:gd name="T8" fmla="*/ 3262313 w 3262313"/>
              <a:gd name="T9" fmla="*/ 547688 h 547688"/>
              <a:gd name="T10" fmla="*/ 91283 w 3262313"/>
              <a:gd name="T11" fmla="*/ 547688 h 547688"/>
              <a:gd name="T12" fmla="*/ 0 w 3262313"/>
              <a:gd name="T13" fmla="*/ 456405 h 547688"/>
              <a:gd name="T14" fmla="*/ 0 w 3262313"/>
              <a:gd name="T15" fmla="*/ 0 h 547688"/>
              <a:gd name="T16" fmla="*/ 0 60000 65536"/>
              <a:gd name="T17" fmla="*/ 0 60000 65536"/>
              <a:gd name="T18" fmla="*/ 0 60000 65536"/>
              <a:gd name="T19" fmla="*/ 0 60000 65536"/>
              <a:gd name="T20" fmla="*/ 0 60000 65536"/>
              <a:gd name="T21" fmla="*/ 0 60000 65536"/>
              <a:gd name="T22" fmla="*/ 0 60000 65536"/>
              <a:gd name="T23" fmla="*/ 0 60000 65536"/>
              <a:gd name="T24" fmla="*/ 0 w 3262313"/>
              <a:gd name="T25" fmla="*/ 0 h 547688"/>
              <a:gd name="T26" fmla="*/ 3262313 w 3262313"/>
              <a:gd name="T27" fmla="*/ 547688 h 547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2313" h="547688">
                <a:moveTo>
                  <a:pt x="0" y="0"/>
                </a:moveTo>
                <a:lnTo>
                  <a:pt x="3171030" y="0"/>
                </a:lnTo>
                <a:lnTo>
                  <a:pt x="3262313" y="91283"/>
                </a:lnTo>
                <a:lnTo>
                  <a:pt x="3262313" y="547688"/>
                </a:lnTo>
                <a:lnTo>
                  <a:pt x="91283" y="547688"/>
                </a:lnTo>
                <a:lnTo>
                  <a:pt x="0" y="456405"/>
                </a:lnTo>
                <a:lnTo>
                  <a:pt x="0" y="0"/>
                </a:lnTo>
                <a:close/>
              </a:path>
            </a:pathLst>
          </a:custGeom>
          <a:solidFill>
            <a:schemeClr val="accent5">
              <a:lumMod val="75000"/>
            </a:schemeClr>
          </a:solidFill>
          <a:ln>
            <a:noFil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pP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2" name="剪去对角的矩形 2">
            <a:extLst>
              <a:ext uri="{FF2B5EF4-FFF2-40B4-BE49-F238E27FC236}">
                <a16:creationId xmlns:a16="http://schemas.microsoft.com/office/drawing/2014/main" xmlns="" id="{B711777A-9C88-4FF1-8551-B19DBDAED4DA}"/>
              </a:ext>
            </a:extLst>
          </p:cNvPr>
          <p:cNvSpPr>
            <a:spLocks noChangeArrowheads="1"/>
          </p:cNvSpPr>
          <p:nvPr/>
        </p:nvSpPr>
        <p:spPr bwMode="auto">
          <a:xfrm>
            <a:off x="773890" y="1392641"/>
            <a:ext cx="2894923" cy="481581"/>
          </a:xfrm>
          <a:custGeom>
            <a:avLst/>
            <a:gdLst>
              <a:gd name="T0" fmla="*/ 0 w 3262313"/>
              <a:gd name="T1" fmla="*/ 0 h 547688"/>
              <a:gd name="T2" fmla="*/ 3171030 w 3262313"/>
              <a:gd name="T3" fmla="*/ 0 h 547688"/>
              <a:gd name="T4" fmla="*/ 3262313 w 3262313"/>
              <a:gd name="T5" fmla="*/ 91283 h 547688"/>
              <a:gd name="T6" fmla="*/ 3262313 w 3262313"/>
              <a:gd name="T7" fmla="*/ 547688 h 547688"/>
              <a:gd name="T8" fmla="*/ 3262313 w 3262313"/>
              <a:gd name="T9" fmla="*/ 547688 h 547688"/>
              <a:gd name="T10" fmla="*/ 91283 w 3262313"/>
              <a:gd name="T11" fmla="*/ 547688 h 547688"/>
              <a:gd name="T12" fmla="*/ 0 w 3262313"/>
              <a:gd name="T13" fmla="*/ 456405 h 547688"/>
              <a:gd name="T14" fmla="*/ 0 w 3262313"/>
              <a:gd name="T15" fmla="*/ 0 h 547688"/>
              <a:gd name="T16" fmla="*/ 0 60000 65536"/>
              <a:gd name="T17" fmla="*/ 0 60000 65536"/>
              <a:gd name="T18" fmla="*/ 0 60000 65536"/>
              <a:gd name="T19" fmla="*/ 0 60000 65536"/>
              <a:gd name="T20" fmla="*/ 0 60000 65536"/>
              <a:gd name="T21" fmla="*/ 0 60000 65536"/>
              <a:gd name="T22" fmla="*/ 0 60000 65536"/>
              <a:gd name="T23" fmla="*/ 0 60000 65536"/>
              <a:gd name="T24" fmla="*/ 0 w 3262313"/>
              <a:gd name="T25" fmla="*/ 0 h 547688"/>
              <a:gd name="T26" fmla="*/ 3262313 w 3262313"/>
              <a:gd name="T27" fmla="*/ 547688 h 547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2313" h="547688">
                <a:moveTo>
                  <a:pt x="0" y="0"/>
                </a:moveTo>
                <a:lnTo>
                  <a:pt x="3171030" y="0"/>
                </a:lnTo>
                <a:lnTo>
                  <a:pt x="3262313" y="91283"/>
                </a:lnTo>
                <a:lnTo>
                  <a:pt x="3262313" y="547688"/>
                </a:lnTo>
                <a:lnTo>
                  <a:pt x="91283" y="547688"/>
                </a:lnTo>
                <a:lnTo>
                  <a:pt x="0" y="456405"/>
                </a:lnTo>
                <a:lnTo>
                  <a:pt x="0" y="0"/>
                </a:lnTo>
                <a:close/>
              </a:path>
            </a:pathLst>
          </a:custGeom>
          <a:solidFill>
            <a:schemeClr val="accent5">
              <a:lumMod val="75000"/>
            </a:schemeClr>
          </a:solidFill>
          <a:ln>
            <a:noFil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pP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xmlns="" id="{7D89C56A-A682-4C11-9F20-560B2ED01127}"/>
              </a:ext>
            </a:extLst>
          </p:cNvPr>
          <p:cNvSpPr/>
          <p:nvPr/>
        </p:nvSpPr>
        <p:spPr>
          <a:xfrm>
            <a:off x="1164025" y="1309470"/>
            <a:ext cx="3138610" cy="553998"/>
          </a:xfrm>
          <a:prstGeom prst="rect">
            <a:avLst/>
          </a:prstGeom>
        </p:spPr>
        <p:txBody>
          <a:bodyPr wrap="square">
            <a:spAutoFit/>
          </a:bodyPr>
          <a:lstStyle/>
          <a:p>
            <a:pPr>
              <a:lnSpc>
                <a:spcPct val="150000"/>
              </a:lnSpc>
            </a:pPr>
            <a:r>
              <a:rPr lang="zh-CN" altLang="en-US" sz="2000" b="1" kern="100" dirty="0">
                <a:solidFill>
                  <a:schemeClr val="bg1"/>
                </a:solidFill>
                <a:ea typeface="微软雅黑" panose="020B0503020204020204" pitchFamily="34" charset="-122"/>
                <a:cs typeface="Times New Roman" panose="02020603050405020304" pitchFamily="18" charset="0"/>
              </a:rPr>
              <a:t>安卓碎片化严重</a:t>
            </a:r>
            <a:endParaRPr lang="zh-CN" altLang="en-US" sz="1400" dirty="0">
              <a:solidFill>
                <a:schemeClr val="bg1"/>
              </a:solidFill>
            </a:endParaRPr>
          </a:p>
        </p:txBody>
      </p:sp>
      <p:sp>
        <p:nvSpPr>
          <p:cNvPr id="25" name="矩形 24">
            <a:extLst>
              <a:ext uri="{FF2B5EF4-FFF2-40B4-BE49-F238E27FC236}">
                <a16:creationId xmlns:a16="http://schemas.microsoft.com/office/drawing/2014/main" xmlns="" id="{EB6EE024-D150-41C3-8EBA-A4353D24BD2D}"/>
              </a:ext>
            </a:extLst>
          </p:cNvPr>
          <p:cNvSpPr/>
          <p:nvPr/>
        </p:nvSpPr>
        <p:spPr>
          <a:xfrm>
            <a:off x="5096696" y="1908002"/>
            <a:ext cx="2019421" cy="1023742"/>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测试、维护</a:t>
            </a:r>
            <a:r>
              <a:rPr lang="zh-CN" altLang="zh-CN" sz="1400" dirty="0">
                <a:latin typeface="微软雅黑" panose="020B0503020204020204" pitchFamily="34" charset="-122"/>
                <a:ea typeface="微软雅黑" panose="020B0503020204020204" pitchFamily="34" charset="-122"/>
              </a:rPr>
              <a:t>成本</a:t>
            </a:r>
            <a:r>
              <a:rPr lang="zh-CN" altLang="en-US" sz="1400" dirty="0">
                <a:latin typeface="微软雅黑" panose="020B0503020204020204" pitchFamily="34" charset="-122"/>
                <a:ea typeface="微软雅黑" panose="020B0503020204020204" pitchFamily="34" charset="-122"/>
              </a:rPr>
              <a:t>有限</a:t>
            </a:r>
            <a:r>
              <a:rPr lang="zh-CN"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大多企业无法覆盖足够测试机型</a:t>
            </a:r>
            <a:endParaRPr lang="zh-CN" altLang="en-US" sz="1400" b="1"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xmlns="" id="{A41A6409-F045-42C8-A724-01D6776BEFB2}"/>
              </a:ext>
            </a:extLst>
          </p:cNvPr>
          <p:cNvSpPr/>
          <p:nvPr/>
        </p:nvSpPr>
        <p:spPr>
          <a:xfrm>
            <a:off x="2977587" y="5619564"/>
            <a:ext cx="7704270" cy="415498"/>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兼容性问题带来的安装</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拉起失败，闪退，</a:t>
            </a:r>
            <a:r>
              <a:rPr lang="en-US" altLang="zh-CN" sz="1400" dirty="0">
                <a:latin typeface="微软雅黑" panose="020B0503020204020204" pitchFamily="34" charset="-122"/>
                <a:ea typeface="微软雅黑" panose="020B0503020204020204" pitchFamily="34" charset="-122"/>
              </a:rPr>
              <a:t>UI</a:t>
            </a:r>
            <a:r>
              <a:rPr lang="zh-CN" altLang="en-US" sz="1400" dirty="0">
                <a:latin typeface="微软雅黑" panose="020B0503020204020204" pitchFamily="34" charset="-122"/>
                <a:ea typeface="微软雅黑" panose="020B0503020204020204" pitchFamily="34" charset="-122"/>
              </a:rPr>
              <a:t>异常等问题会给企业带来重大损失</a:t>
            </a:r>
          </a:p>
        </p:txBody>
      </p:sp>
      <p:sp>
        <p:nvSpPr>
          <p:cNvPr id="27" name="矩形 26">
            <a:extLst>
              <a:ext uri="{FF2B5EF4-FFF2-40B4-BE49-F238E27FC236}">
                <a16:creationId xmlns:a16="http://schemas.microsoft.com/office/drawing/2014/main" xmlns="" id="{14FD6F74-0659-4142-B57E-B8DFE64B819B}"/>
              </a:ext>
            </a:extLst>
          </p:cNvPr>
          <p:cNvSpPr/>
          <p:nvPr/>
        </p:nvSpPr>
        <p:spPr>
          <a:xfrm>
            <a:off x="1164025" y="1927101"/>
            <a:ext cx="2114654" cy="704232"/>
          </a:xfrm>
          <a:prstGeom prst="rect">
            <a:avLst/>
          </a:prstGeom>
        </p:spPr>
        <p:txBody>
          <a:bodyPr wrap="square">
            <a:spAutoFit/>
          </a:bodyPr>
          <a:lstStyle/>
          <a:p>
            <a:pPr>
              <a:lnSpc>
                <a:spcPct val="150000"/>
              </a:lnSpc>
            </a:pPr>
            <a:r>
              <a:rPr lang="zh-CN" altLang="en-US" sz="1400" kern="100" dirty="0">
                <a:solidFill>
                  <a:srgbClr val="333333"/>
                </a:solidFill>
                <a:ea typeface="微软雅黑" panose="020B0503020204020204" pitchFamily="34" charset="-122"/>
                <a:cs typeface="Times New Roman" panose="02020603050405020304" pitchFamily="18" charset="0"/>
              </a:rPr>
              <a:t>安卓碎片化导致品牌多，机型多，分辨率不统一</a:t>
            </a:r>
            <a:endParaRPr lang="zh-CN" altLang="en-US" sz="1400" dirty="0"/>
          </a:p>
        </p:txBody>
      </p:sp>
      <p:sp>
        <p:nvSpPr>
          <p:cNvPr id="28" name="矩形 27">
            <a:extLst>
              <a:ext uri="{FF2B5EF4-FFF2-40B4-BE49-F238E27FC236}">
                <a16:creationId xmlns:a16="http://schemas.microsoft.com/office/drawing/2014/main" xmlns="" id="{0AD6830C-09F8-4068-8CB8-60EFBBEDB7D7}"/>
              </a:ext>
            </a:extLst>
          </p:cNvPr>
          <p:cNvSpPr/>
          <p:nvPr/>
        </p:nvSpPr>
        <p:spPr>
          <a:xfrm>
            <a:off x="5541662" y="1426402"/>
            <a:ext cx="954107"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缺设备</a:t>
            </a:r>
            <a:endParaRPr lang="zh-CN" altLang="en-US" sz="1800" dirty="0">
              <a:solidFill>
                <a:schemeClr val="bg1"/>
              </a:solidFill>
            </a:endParaRPr>
          </a:p>
        </p:txBody>
      </p:sp>
      <p:sp>
        <p:nvSpPr>
          <p:cNvPr id="29" name="矩形 28">
            <a:extLst>
              <a:ext uri="{FF2B5EF4-FFF2-40B4-BE49-F238E27FC236}">
                <a16:creationId xmlns:a16="http://schemas.microsoft.com/office/drawing/2014/main" xmlns="" id="{53E2482A-B834-435A-B808-B11F6063B1F8}"/>
              </a:ext>
            </a:extLst>
          </p:cNvPr>
          <p:cNvSpPr/>
          <p:nvPr/>
        </p:nvSpPr>
        <p:spPr>
          <a:xfrm>
            <a:off x="9346109" y="1424874"/>
            <a:ext cx="954107"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缺人力</a:t>
            </a:r>
            <a:endParaRPr lang="zh-CN" altLang="en-US" sz="1800" dirty="0">
              <a:solidFill>
                <a:schemeClr val="bg1"/>
              </a:solidFill>
            </a:endParaRPr>
          </a:p>
        </p:txBody>
      </p:sp>
      <p:sp>
        <p:nvSpPr>
          <p:cNvPr id="30" name="矩形 29">
            <a:extLst>
              <a:ext uri="{FF2B5EF4-FFF2-40B4-BE49-F238E27FC236}">
                <a16:creationId xmlns:a16="http://schemas.microsoft.com/office/drawing/2014/main" xmlns="" id="{AC706EBF-E712-4B3E-8C2D-ECF0F4FA1C21}"/>
              </a:ext>
            </a:extLst>
          </p:cNvPr>
          <p:cNvSpPr/>
          <p:nvPr/>
        </p:nvSpPr>
        <p:spPr>
          <a:xfrm>
            <a:off x="8856695" y="1905327"/>
            <a:ext cx="2085585" cy="1023742"/>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招募一个专业的</a:t>
            </a:r>
            <a:r>
              <a:rPr lang="en-US" altLang="zh-CN" sz="1400" dirty="0">
                <a:latin typeface="微软雅黑" panose="020B0503020204020204" pitchFamily="34" charset="-122"/>
                <a:ea typeface="微软雅黑" panose="020B0503020204020204" pitchFamily="34" charset="-122"/>
              </a:rPr>
              <a:t>4-5</a:t>
            </a:r>
            <a:r>
              <a:rPr lang="zh-CN" altLang="en-US" sz="1400" dirty="0">
                <a:latin typeface="微软雅黑" panose="020B0503020204020204" pitchFamily="34" charset="-122"/>
                <a:ea typeface="微软雅黑" panose="020B0503020204020204" pitchFamily="34" charset="-122"/>
              </a:rPr>
              <a:t>人测试团队需要大量费用和时间投入</a:t>
            </a:r>
          </a:p>
        </p:txBody>
      </p:sp>
      <p:sp>
        <p:nvSpPr>
          <p:cNvPr id="31" name="矩形 30">
            <a:extLst>
              <a:ext uri="{FF2B5EF4-FFF2-40B4-BE49-F238E27FC236}">
                <a16:creationId xmlns:a16="http://schemas.microsoft.com/office/drawing/2014/main" xmlns="" id="{15932638-17F0-4CE9-90BA-D25FC0483C72}"/>
              </a:ext>
            </a:extLst>
          </p:cNvPr>
          <p:cNvSpPr/>
          <p:nvPr/>
        </p:nvSpPr>
        <p:spPr>
          <a:xfrm>
            <a:off x="984143" y="2989975"/>
            <a:ext cx="3138610" cy="738664"/>
          </a:xfrm>
          <a:prstGeom prst="rect">
            <a:avLst/>
          </a:prstGeom>
        </p:spPr>
        <p:txBody>
          <a:bodyPr wrap="square">
            <a:spAutoFit/>
          </a:bodyPr>
          <a:lstStyle/>
          <a:p>
            <a:pPr>
              <a:lnSpc>
                <a:spcPct val="150000"/>
              </a:lnSpc>
            </a:pPr>
            <a:r>
              <a:rPr lang="zh-CN" altLang="en-US" sz="2800" b="1" kern="100" dirty="0">
                <a:solidFill>
                  <a:srgbClr val="FF6600"/>
                </a:solidFill>
                <a:ea typeface="微软雅黑" panose="020B0503020204020204" pitchFamily="34" charset="-122"/>
                <a:cs typeface="Times New Roman" panose="02020603050405020304" pitchFamily="18" charset="0"/>
              </a:rPr>
              <a:t>上千</a:t>
            </a:r>
            <a:r>
              <a:rPr lang="zh-CN" altLang="en-US" sz="1400" kern="100" dirty="0">
                <a:ea typeface="微软雅黑" panose="020B0503020204020204" pitchFamily="34" charset="-122"/>
                <a:cs typeface="Times New Roman" panose="02020603050405020304" pitchFamily="18" charset="0"/>
              </a:rPr>
              <a:t>的主流手机型号</a:t>
            </a:r>
            <a:endParaRPr lang="zh-CN" altLang="en-US" sz="1600" dirty="0"/>
          </a:p>
        </p:txBody>
      </p:sp>
      <p:sp>
        <p:nvSpPr>
          <p:cNvPr id="32" name="矩形 31">
            <a:extLst>
              <a:ext uri="{FF2B5EF4-FFF2-40B4-BE49-F238E27FC236}">
                <a16:creationId xmlns:a16="http://schemas.microsoft.com/office/drawing/2014/main" xmlns="" id="{5F9726B9-752B-4891-94DF-364B41C5CA7B}"/>
              </a:ext>
            </a:extLst>
          </p:cNvPr>
          <p:cNvSpPr/>
          <p:nvPr/>
        </p:nvSpPr>
        <p:spPr>
          <a:xfrm>
            <a:off x="4926463" y="3075629"/>
            <a:ext cx="3138610" cy="662554"/>
          </a:xfrm>
          <a:prstGeom prst="rect">
            <a:avLst/>
          </a:prstGeom>
        </p:spPr>
        <p:txBody>
          <a:bodyPr wrap="square">
            <a:spAutoFit/>
          </a:bodyPr>
          <a:lstStyle/>
          <a:p>
            <a:pPr>
              <a:lnSpc>
                <a:spcPct val="150000"/>
              </a:lnSpc>
            </a:pPr>
            <a:r>
              <a:rPr lang="en-US" altLang="zh-CN" sz="28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300+</a:t>
            </a: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万元</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的设备支出</a:t>
            </a:r>
            <a:endParaRPr lang="zh-CN" altLang="en-US" sz="1600"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xmlns="" id="{5E6860A2-2054-4143-9534-07FBC0566771}"/>
              </a:ext>
            </a:extLst>
          </p:cNvPr>
          <p:cNvSpPr/>
          <p:nvPr/>
        </p:nvSpPr>
        <p:spPr>
          <a:xfrm>
            <a:off x="8785727" y="3008107"/>
            <a:ext cx="3138610" cy="662554"/>
          </a:xfrm>
          <a:prstGeom prst="rect">
            <a:avLst/>
          </a:prstGeom>
        </p:spPr>
        <p:txBody>
          <a:bodyPr wrap="square">
            <a:spAutoFit/>
          </a:bodyPr>
          <a:lstStyle/>
          <a:p>
            <a:pPr>
              <a:lnSpc>
                <a:spcPct val="150000"/>
              </a:lnSpc>
            </a:pPr>
            <a:r>
              <a:rPr lang="en-US" altLang="zh-CN" sz="28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万元</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的人力成本</a:t>
            </a:r>
            <a:endParaRPr lang="zh-CN" altLang="en-US" sz="1600"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xmlns="" id="{EFE3E711-3469-4327-B2D4-4928D5228531}"/>
              </a:ext>
            </a:extLst>
          </p:cNvPr>
          <p:cNvSpPr/>
          <p:nvPr/>
        </p:nvSpPr>
        <p:spPr>
          <a:xfrm>
            <a:off x="3693191" y="4797631"/>
            <a:ext cx="5092536" cy="923330"/>
          </a:xfrm>
          <a:prstGeom prst="rect">
            <a:avLst/>
          </a:prstGeom>
        </p:spPr>
        <p:txBody>
          <a:bodyPr wrap="square">
            <a:spAutoFit/>
          </a:bodyPr>
          <a:lstStyle/>
          <a:p>
            <a:pPr>
              <a:lnSpc>
                <a:spcPct val="150000"/>
              </a:lnSpc>
            </a:pPr>
            <a:r>
              <a:rPr lang="en-US" altLang="zh-CN" sz="3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3200" kern="100" dirty="0">
                <a:latin typeface="微软雅黑" panose="020B0503020204020204" pitchFamily="34" charset="-122"/>
                <a:ea typeface="微软雅黑" panose="020B0503020204020204" pitchFamily="34" charset="-122"/>
                <a:cs typeface="Times New Roman" panose="02020603050405020304" pitchFamily="18" charset="0"/>
              </a:rPr>
              <a:t>的用户会直接卸载</a:t>
            </a:r>
            <a:endParaRPr lang="zh-CN" altLang="en-US" sz="3200" dirty="0">
              <a:latin typeface="微软雅黑" panose="020B0503020204020204" pitchFamily="34" charset="-122"/>
              <a:ea typeface="微软雅黑" panose="020B0503020204020204" pitchFamily="34" charset="-122"/>
            </a:endParaRPr>
          </a:p>
        </p:txBody>
      </p:sp>
      <p:sp>
        <p:nvSpPr>
          <p:cNvPr id="35" name="箭头: 右 7">
            <a:extLst>
              <a:ext uri="{FF2B5EF4-FFF2-40B4-BE49-F238E27FC236}">
                <a16:creationId xmlns:a16="http://schemas.microsoft.com/office/drawing/2014/main" xmlns="" id="{48D810D4-BE00-45A4-9FEB-79AABA0CDEA7}"/>
              </a:ext>
            </a:extLst>
          </p:cNvPr>
          <p:cNvSpPr/>
          <p:nvPr/>
        </p:nvSpPr>
        <p:spPr>
          <a:xfrm rot="5400000">
            <a:off x="5579767" y="3395777"/>
            <a:ext cx="821933" cy="2318945"/>
          </a:xfrm>
          <a:prstGeom prst="rightArrow">
            <a:avLst/>
          </a:prstGeom>
          <a:gradFill flip="none" rotWithShape="1">
            <a:gsLst>
              <a:gs pos="0">
                <a:schemeClr val="accent1">
                  <a:lumMod val="75000"/>
                </a:schemeClr>
              </a:gs>
              <a:gs pos="100000">
                <a:schemeClr val="lt1">
                  <a:shade val="100000"/>
                  <a:satMod val="115000"/>
                </a:schemeClr>
              </a:gs>
            </a:gsLst>
            <a:lin ang="1080000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6" name="剪去对角的矩形 2">
            <a:extLst>
              <a:ext uri="{FF2B5EF4-FFF2-40B4-BE49-F238E27FC236}">
                <a16:creationId xmlns:a16="http://schemas.microsoft.com/office/drawing/2014/main" xmlns="" id="{82E65ECF-8B9F-492B-8DEE-BDA65B4CC226}"/>
              </a:ext>
            </a:extLst>
          </p:cNvPr>
          <p:cNvSpPr>
            <a:spLocks noChangeArrowheads="1"/>
          </p:cNvSpPr>
          <p:nvPr/>
        </p:nvSpPr>
        <p:spPr bwMode="auto">
          <a:xfrm>
            <a:off x="8375700" y="4278416"/>
            <a:ext cx="2894923" cy="481581"/>
          </a:xfrm>
          <a:custGeom>
            <a:avLst/>
            <a:gdLst>
              <a:gd name="T0" fmla="*/ 0 w 3262313"/>
              <a:gd name="T1" fmla="*/ 0 h 547688"/>
              <a:gd name="T2" fmla="*/ 3171030 w 3262313"/>
              <a:gd name="T3" fmla="*/ 0 h 547688"/>
              <a:gd name="T4" fmla="*/ 3262313 w 3262313"/>
              <a:gd name="T5" fmla="*/ 91283 h 547688"/>
              <a:gd name="T6" fmla="*/ 3262313 w 3262313"/>
              <a:gd name="T7" fmla="*/ 547688 h 547688"/>
              <a:gd name="T8" fmla="*/ 3262313 w 3262313"/>
              <a:gd name="T9" fmla="*/ 547688 h 547688"/>
              <a:gd name="T10" fmla="*/ 91283 w 3262313"/>
              <a:gd name="T11" fmla="*/ 547688 h 547688"/>
              <a:gd name="T12" fmla="*/ 0 w 3262313"/>
              <a:gd name="T13" fmla="*/ 456405 h 547688"/>
              <a:gd name="T14" fmla="*/ 0 w 3262313"/>
              <a:gd name="T15" fmla="*/ 0 h 547688"/>
              <a:gd name="T16" fmla="*/ 0 60000 65536"/>
              <a:gd name="T17" fmla="*/ 0 60000 65536"/>
              <a:gd name="T18" fmla="*/ 0 60000 65536"/>
              <a:gd name="T19" fmla="*/ 0 60000 65536"/>
              <a:gd name="T20" fmla="*/ 0 60000 65536"/>
              <a:gd name="T21" fmla="*/ 0 60000 65536"/>
              <a:gd name="T22" fmla="*/ 0 60000 65536"/>
              <a:gd name="T23" fmla="*/ 0 60000 65536"/>
              <a:gd name="T24" fmla="*/ 0 w 3262313"/>
              <a:gd name="T25" fmla="*/ 0 h 547688"/>
              <a:gd name="T26" fmla="*/ 3262313 w 3262313"/>
              <a:gd name="T27" fmla="*/ 547688 h 547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2313" h="547688">
                <a:moveTo>
                  <a:pt x="0" y="0"/>
                </a:moveTo>
                <a:lnTo>
                  <a:pt x="3171030" y="0"/>
                </a:lnTo>
                <a:lnTo>
                  <a:pt x="3262313" y="91283"/>
                </a:lnTo>
                <a:lnTo>
                  <a:pt x="3262313" y="547688"/>
                </a:lnTo>
                <a:lnTo>
                  <a:pt x="91283" y="547688"/>
                </a:lnTo>
                <a:lnTo>
                  <a:pt x="0" y="456405"/>
                </a:lnTo>
                <a:lnTo>
                  <a:pt x="0" y="0"/>
                </a:lnTo>
                <a:close/>
              </a:path>
            </a:pathLst>
          </a:custGeom>
          <a:solidFill>
            <a:schemeClr val="accent5">
              <a:lumMod val="75000"/>
            </a:schemeClr>
          </a:solidFill>
          <a:ln>
            <a:noFil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pPr>
            <a:r>
              <a:rPr lang="zh-CN" altLang="en-US" sz="2000" b="1" dirty="0">
                <a:solidFill>
                  <a:srgbClr val="FFFFFF"/>
                </a:solidFill>
                <a:latin typeface="微软雅黑" panose="020B0503020204020204" pitchFamily="34" charset="-122"/>
                <a:ea typeface="微软雅黑" panose="020B0503020204020204" pitchFamily="34" charset="-122"/>
              </a:rPr>
              <a:t>缺微信版本</a:t>
            </a:r>
          </a:p>
        </p:txBody>
      </p:sp>
      <p:sp>
        <p:nvSpPr>
          <p:cNvPr id="37" name="剪去对角的矩形 2">
            <a:extLst>
              <a:ext uri="{FF2B5EF4-FFF2-40B4-BE49-F238E27FC236}">
                <a16:creationId xmlns:a16="http://schemas.microsoft.com/office/drawing/2014/main" xmlns="" id="{82E65ECF-8B9F-492B-8DEE-BDA65B4CC226}"/>
              </a:ext>
            </a:extLst>
          </p:cNvPr>
          <p:cNvSpPr>
            <a:spLocks noChangeArrowheads="1"/>
          </p:cNvSpPr>
          <p:nvPr/>
        </p:nvSpPr>
        <p:spPr bwMode="auto">
          <a:xfrm>
            <a:off x="764498" y="4278415"/>
            <a:ext cx="2894923" cy="481581"/>
          </a:xfrm>
          <a:custGeom>
            <a:avLst/>
            <a:gdLst>
              <a:gd name="T0" fmla="*/ 0 w 3262313"/>
              <a:gd name="T1" fmla="*/ 0 h 547688"/>
              <a:gd name="T2" fmla="*/ 3171030 w 3262313"/>
              <a:gd name="T3" fmla="*/ 0 h 547688"/>
              <a:gd name="T4" fmla="*/ 3262313 w 3262313"/>
              <a:gd name="T5" fmla="*/ 91283 h 547688"/>
              <a:gd name="T6" fmla="*/ 3262313 w 3262313"/>
              <a:gd name="T7" fmla="*/ 547688 h 547688"/>
              <a:gd name="T8" fmla="*/ 3262313 w 3262313"/>
              <a:gd name="T9" fmla="*/ 547688 h 547688"/>
              <a:gd name="T10" fmla="*/ 91283 w 3262313"/>
              <a:gd name="T11" fmla="*/ 547688 h 547688"/>
              <a:gd name="T12" fmla="*/ 0 w 3262313"/>
              <a:gd name="T13" fmla="*/ 456405 h 547688"/>
              <a:gd name="T14" fmla="*/ 0 w 3262313"/>
              <a:gd name="T15" fmla="*/ 0 h 547688"/>
              <a:gd name="T16" fmla="*/ 0 60000 65536"/>
              <a:gd name="T17" fmla="*/ 0 60000 65536"/>
              <a:gd name="T18" fmla="*/ 0 60000 65536"/>
              <a:gd name="T19" fmla="*/ 0 60000 65536"/>
              <a:gd name="T20" fmla="*/ 0 60000 65536"/>
              <a:gd name="T21" fmla="*/ 0 60000 65536"/>
              <a:gd name="T22" fmla="*/ 0 60000 65536"/>
              <a:gd name="T23" fmla="*/ 0 60000 65536"/>
              <a:gd name="T24" fmla="*/ 0 w 3262313"/>
              <a:gd name="T25" fmla="*/ 0 h 547688"/>
              <a:gd name="T26" fmla="*/ 3262313 w 3262313"/>
              <a:gd name="T27" fmla="*/ 547688 h 547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2313" h="547688">
                <a:moveTo>
                  <a:pt x="0" y="0"/>
                </a:moveTo>
                <a:lnTo>
                  <a:pt x="3171030" y="0"/>
                </a:lnTo>
                <a:lnTo>
                  <a:pt x="3262313" y="91283"/>
                </a:lnTo>
                <a:lnTo>
                  <a:pt x="3262313" y="547688"/>
                </a:lnTo>
                <a:lnTo>
                  <a:pt x="91283" y="547688"/>
                </a:lnTo>
                <a:lnTo>
                  <a:pt x="0" y="456405"/>
                </a:lnTo>
                <a:lnTo>
                  <a:pt x="0" y="0"/>
                </a:lnTo>
                <a:close/>
              </a:path>
            </a:pathLst>
          </a:custGeom>
          <a:solidFill>
            <a:schemeClr val="accent5">
              <a:lumMod val="75000"/>
            </a:schemeClr>
          </a:solidFill>
          <a:ln>
            <a:noFil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pPr>
            <a:r>
              <a:rPr lang="zh-CN" altLang="en-US" sz="2000" b="1" dirty="0">
                <a:solidFill>
                  <a:srgbClr val="FFFFFF"/>
                </a:solidFill>
                <a:latin typeface="微软雅黑" panose="020B0503020204020204" pitchFamily="34" charset="-122"/>
                <a:ea typeface="微软雅黑" panose="020B0503020204020204" pitchFamily="34" charset="-122"/>
              </a:rPr>
              <a:t>缺微信账号</a:t>
            </a:r>
          </a:p>
        </p:txBody>
      </p:sp>
    </p:spTree>
    <p:extLst>
      <p:ext uri="{BB962C8B-B14F-4D97-AF65-F5344CB8AC3E}">
        <p14:creationId xmlns:p14="http://schemas.microsoft.com/office/powerpoint/2010/main" val="197169451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1" name="图像" descr="图像"/>
          <p:cNvPicPr>
            <a:picLocks noChangeAspect="1"/>
          </p:cNvPicPr>
          <p:nvPr/>
        </p:nvPicPr>
        <p:blipFill>
          <a:blip r:embed="rId3">
            <a:extLst/>
          </a:blip>
          <a:stretch>
            <a:fillRect/>
          </a:stretch>
        </p:blipFill>
        <p:spPr>
          <a:xfrm>
            <a:off x="376766" y="56991"/>
            <a:ext cx="508001" cy="508001"/>
          </a:xfrm>
          <a:prstGeom prst="rect">
            <a:avLst/>
          </a:prstGeom>
          <a:ln w="12700">
            <a:miter lim="400000"/>
          </a:ln>
        </p:spPr>
      </p:pic>
      <p:sp>
        <p:nvSpPr>
          <p:cNvPr id="202" name="2017 深圳·测试沙龙…"/>
          <p:cNvSpPr txBox="1"/>
          <p:nvPr/>
        </p:nvSpPr>
        <p:spPr>
          <a:xfrm>
            <a:off x="945095" y="36673"/>
            <a:ext cx="1905225" cy="5232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latin typeface="Segoe UI Light"/>
                <a:ea typeface="Segoe UI Light"/>
                <a:cs typeface="Segoe UI Light"/>
                <a:sym typeface="Segoe UI Light"/>
              </a:defRPr>
            </a:pP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201</a:t>
            </a:r>
            <a:r>
              <a:rPr kumimoji="0" lang="en-US" sz="1600" b="0" i="0" u="none" strike="noStrike" kern="0" cap="none" spc="0" normalizeH="0" baseline="0" noProof="0" dirty="0">
                <a:ln>
                  <a:noFill/>
                </a:ln>
                <a:solidFill>
                  <a:srgbClr val="000000"/>
                </a:solidFill>
                <a:effectLst/>
                <a:uLnTx/>
                <a:uFillTx/>
                <a:latin typeface="Segoe UI Light"/>
                <a:cs typeface="Segoe UI Light"/>
                <a:sym typeface="Segoe UI Light"/>
              </a:rPr>
              <a:t>9</a:t>
            </a:r>
            <a:r>
              <a:rPr kumimoji="0" sz="1600" b="0" i="0" u="none" strike="noStrike" kern="0" cap="none" spc="0" normalizeH="0" baseline="0" noProof="0" dirty="0">
                <a:ln>
                  <a:noFill/>
                </a:ln>
                <a:solidFill>
                  <a:srgbClr val="000000"/>
                </a:solidFill>
                <a:effectLst/>
                <a:uLnTx/>
                <a:uFillTx/>
                <a:latin typeface="Segoe UI Light"/>
                <a:cs typeface="Segoe UI Light"/>
                <a:sym typeface="Segoe UI Light"/>
              </a:rPr>
              <a:t> 深圳·测试沙龙</a:t>
            </a:r>
          </a:p>
          <a:p>
            <a:pPr marL="0" marR="0" lvl="0" indent="0" algn="ctr" defTabSz="914400" rtl="0" eaLnBrk="1" fontAlgn="auto" latinLnBrk="0" hangingPunct="0">
              <a:lnSpc>
                <a:spcPct val="100000"/>
              </a:lnSpc>
              <a:spcBef>
                <a:spcPts val="0"/>
              </a:spcBef>
              <a:spcAft>
                <a:spcPts val="0"/>
              </a:spcAft>
              <a:buClrTx/>
              <a:buSzTx/>
              <a:buFontTx/>
              <a:buNone/>
              <a:tabLst/>
              <a:defRPr sz="1200">
                <a:latin typeface="Segoe UI Light"/>
                <a:ea typeface="Segoe UI Light"/>
                <a:cs typeface="Segoe UI Light"/>
                <a:sym typeface="Segoe UI Light"/>
              </a:defRPr>
            </a:pPr>
            <a:r>
              <a:rPr kumimoji="0" sz="1200" b="0" i="0" u="none" strike="noStrike" kern="0" cap="none" spc="0" normalizeH="0" baseline="0" noProof="0" dirty="0">
                <a:ln>
                  <a:noFill/>
                </a:ln>
                <a:solidFill>
                  <a:srgbClr val="000000"/>
                </a:solidFill>
                <a:effectLst/>
                <a:uLnTx/>
                <a:uFillTx/>
                <a:latin typeface="Segoe UI Light"/>
                <a:cs typeface="Segoe UI Light"/>
                <a:sym typeface="Segoe UI Light"/>
              </a:rPr>
              <a:t>The Test Salon</a:t>
            </a:r>
          </a:p>
        </p:txBody>
      </p:sp>
      <p:sp>
        <p:nvSpPr>
          <p:cNvPr id="203" name="线条"/>
          <p:cNvSpPr/>
          <p:nvPr/>
        </p:nvSpPr>
        <p:spPr>
          <a:xfrm flipV="1">
            <a:off x="2999932" y="106892"/>
            <a:ext cx="1" cy="396237"/>
          </a:xfrm>
          <a:prstGeom prst="line">
            <a:avLst/>
          </a:prstGeom>
          <a:ln w="254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04" name="金融专场"/>
          <p:cNvSpPr txBox="1"/>
          <p:nvPr/>
        </p:nvSpPr>
        <p:spPr>
          <a:xfrm>
            <a:off x="3053697" y="74773"/>
            <a:ext cx="122173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200">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a:ln>
                  <a:noFill/>
                </a:ln>
                <a:solidFill>
                  <a:srgbClr val="000000"/>
                </a:solidFill>
                <a:effectLst/>
                <a:uLnTx/>
                <a:uFillTx/>
                <a:latin typeface="Segoe UI Light"/>
                <a:cs typeface="Segoe UI Light"/>
                <a:sym typeface="Segoe UI Light"/>
              </a:rPr>
              <a:t>金融专场</a:t>
            </a:r>
          </a:p>
        </p:txBody>
      </p:sp>
      <p:sp>
        <p:nvSpPr>
          <p:cNvPr id="9" name="Title 4">
            <a:extLst>
              <a:ext uri="{FF2B5EF4-FFF2-40B4-BE49-F238E27FC236}">
                <a16:creationId xmlns:a16="http://schemas.microsoft.com/office/drawing/2014/main" xmlns="" id="{B8A38559-BAC8-4433-B272-0C3594E0737E}"/>
              </a:ext>
            </a:extLst>
          </p:cNvPr>
          <p:cNvSpPr txBox="1">
            <a:spLocks noChangeArrowheads="1"/>
          </p:cNvSpPr>
          <p:nvPr/>
        </p:nvSpPr>
        <p:spPr>
          <a:xfrm>
            <a:off x="455612" y="722887"/>
            <a:ext cx="1128077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34568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5B9BD5"/>
                </a:solidFill>
                <a:effectLst/>
                <a:uLnTx/>
                <a:uFillTx/>
                <a:latin typeface="Microsoft YaHei" panose="020B0503020204020204" pitchFamily="34" charset="-122"/>
                <a:ea typeface="Microsoft YaHei" panose="020B0503020204020204" pitchFamily="34" charset="-122"/>
                <a:cs typeface="Helvetica"/>
                <a:sym typeface="微软雅黑" panose="020B0503020204020204" pitchFamily="34" charset="-122"/>
              </a:rPr>
              <a:t>功能问题</a:t>
            </a:r>
          </a:p>
        </p:txBody>
      </p:sp>
      <p:sp>
        <p:nvSpPr>
          <p:cNvPr id="24" name="矩形 23">
            <a:extLst>
              <a:ext uri="{FF2B5EF4-FFF2-40B4-BE49-F238E27FC236}">
                <a16:creationId xmlns:a16="http://schemas.microsoft.com/office/drawing/2014/main" xmlns="" id="{7D89C56A-A682-4C11-9F20-560B2ED01127}"/>
              </a:ext>
            </a:extLst>
          </p:cNvPr>
          <p:cNvSpPr/>
          <p:nvPr/>
        </p:nvSpPr>
        <p:spPr>
          <a:xfrm>
            <a:off x="1164025" y="1309470"/>
            <a:ext cx="3138610" cy="553998"/>
          </a:xfrm>
          <a:prstGeom prst="rect">
            <a:avLst/>
          </a:prstGeom>
        </p:spPr>
        <p:txBody>
          <a:bodyPr wrap="square">
            <a:spAutoFit/>
          </a:bodyPr>
          <a:lstStyle/>
          <a:p>
            <a:pPr>
              <a:lnSpc>
                <a:spcPct val="150000"/>
              </a:lnSpc>
            </a:pPr>
            <a:r>
              <a:rPr lang="zh-CN" altLang="en-US" sz="2000" b="1" kern="100" dirty="0">
                <a:solidFill>
                  <a:schemeClr val="bg1"/>
                </a:solidFill>
                <a:ea typeface="微软雅黑" panose="020B0503020204020204" pitchFamily="34" charset="-122"/>
                <a:cs typeface="Times New Roman" panose="02020603050405020304" pitchFamily="18" charset="0"/>
              </a:rPr>
              <a:t>安卓碎片化严重</a:t>
            </a:r>
            <a:endParaRPr lang="zh-CN" altLang="en-US" sz="1400" dirty="0">
              <a:solidFill>
                <a:schemeClr val="bg1"/>
              </a:solidFill>
            </a:endParaRPr>
          </a:p>
        </p:txBody>
      </p:sp>
      <p:sp>
        <p:nvSpPr>
          <p:cNvPr id="38" name="TextBox 4">
            <a:extLst>
              <a:ext uri="{FF2B5EF4-FFF2-40B4-BE49-F238E27FC236}">
                <a16:creationId xmlns:a16="http://schemas.microsoft.com/office/drawing/2014/main" xmlns="" id="{B85EF5F2-028F-40DB-A530-6E79DB1D1ABF}"/>
              </a:ext>
            </a:extLst>
          </p:cNvPr>
          <p:cNvSpPr txBox="1"/>
          <p:nvPr/>
        </p:nvSpPr>
        <p:spPr>
          <a:xfrm>
            <a:off x="3673091" y="1648653"/>
            <a:ext cx="3650259" cy="4247317"/>
          </a:xfrm>
          <a:prstGeom prst="rect">
            <a:avLst/>
          </a:prstGeom>
          <a:noFill/>
        </p:spPr>
        <p:txBody>
          <a:bodyPr wrap="square" rtlCol="0">
            <a:spAutoFit/>
          </a:bodyPr>
          <a:lstStyle/>
          <a:p>
            <a:pPr>
              <a:lnSpc>
                <a:spcPct val="150000"/>
              </a:lnSpc>
            </a:pPr>
            <a:r>
              <a:rPr lang="zh-CN" altLang="en-US" b="1" dirty="0">
                <a:solidFill>
                  <a:schemeClr val="accent1"/>
                </a:solidFill>
              </a:rPr>
              <a:t>类别一：查询问题</a:t>
            </a:r>
            <a:endParaRPr lang="en-US" altLang="zh-CN" b="1" dirty="0">
              <a:solidFill>
                <a:schemeClr val="accent1"/>
              </a:solidFill>
            </a:endParaRPr>
          </a:p>
          <a:p>
            <a:pPr>
              <a:lnSpc>
                <a:spcPct val="150000"/>
              </a:lnSpc>
            </a:pPr>
            <a:r>
              <a:rPr lang="zh-CN" altLang="en-US" dirty="0">
                <a:solidFill>
                  <a:schemeClr val="accent1"/>
                </a:solidFill>
              </a:rPr>
              <a:t>条件查询功能无效</a:t>
            </a:r>
            <a:endParaRPr lang="en-US" altLang="zh-CN" dirty="0">
              <a:solidFill>
                <a:schemeClr val="accent1"/>
              </a:solidFill>
            </a:endParaRPr>
          </a:p>
          <a:p>
            <a:pPr>
              <a:lnSpc>
                <a:spcPct val="150000"/>
              </a:lnSpc>
            </a:pPr>
            <a:endParaRPr lang="en-US" altLang="zh-CN" b="1" dirty="0">
              <a:solidFill>
                <a:schemeClr val="accent1"/>
              </a:solidFill>
            </a:endParaRPr>
          </a:p>
          <a:p>
            <a:pPr>
              <a:lnSpc>
                <a:spcPct val="150000"/>
              </a:lnSpc>
            </a:pPr>
            <a:endParaRPr lang="en-US" altLang="zh-CN" b="1" dirty="0">
              <a:solidFill>
                <a:schemeClr val="accent1"/>
              </a:solidFill>
            </a:endParaRPr>
          </a:p>
          <a:p>
            <a:pPr>
              <a:lnSpc>
                <a:spcPct val="150000"/>
              </a:lnSpc>
            </a:pPr>
            <a:r>
              <a:rPr lang="zh-CN" altLang="en-US" b="1" dirty="0">
                <a:solidFill>
                  <a:schemeClr val="accent1"/>
                </a:solidFill>
              </a:rPr>
              <a:t>类别二：下单流程问题</a:t>
            </a:r>
            <a:endParaRPr lang="en-US" altLang="zh-CN" b="1" dirty="0">
              <a:solidFill>
                <a:schemeClr val="accent1"/>
              </a:solidFill>
            </a:endParaRPr>
          </a:p>
          <a:p>
            <a:pPr>
              <a:lnSpc>
                <a:spcPct val="150000"/>
              </a:lnSpc>
            </a:pPr>
            <a:r>
              <a:rPr lang="zh-CN" altLang="en-US" dirty="0">
                <a:solidFill>
                  <a:schemeClr val="accent1"/>
                </a:solidFill>
              </a:rPr>
              <a:t>闪购活动，用户下单行为集体失效</a:t>
            </a:r>
            <a:endParaRPr lang="en-US" altLang="zh-CN" dirty="0">
              <a:solidFill>
                <a:schemeClr val="accent1"/>
              </a:solidFill>
            </a:endParaRPr>
          </a:p>
          <a:p>
            <a:pPr>
              <a:lnSpc>
                <a:spcPct val="150000"/>
              </a:lnSpc>
            </a:pPr>
            <a:endParaRPr lang="en-US" altLang="zh-CN" b="1" dirty="0">
              <a:solidFill>
                <a:schemeClr val="accent1"/>
              </a:solidFill>
            </a:endParaRPr>
          </a:p>
          <a:p>
            <a:pPr>
              <a:lnSpc>
                <a:spcPct val="150000"/>
              </a:lnSpc>
            </a:pPr>
            <a:endParaRPr lang="en-US" altLang="zh-CN" b="1" dirty="0">
              <a:solidFill>
                <a:schemeClr val="accent1"/>
              </a:solidFill>
            </a:endParaRPr>
          </a:p>
          <a:p>
            <a:pPr>
              <a:lnSpc>
                <a:spcPct val="150000"/>
              </a:lnSpc>
            </a:pPr>
            <a:r>
              <a:rPr lang="zh-CN" altLang="en-US" b="1" dirty="0">
                <a:solidFill>
                  <a:schemeClr val="accent1"/>
                </a:solidFill>
              </a:rPr>
              <a:t>类别三：授权问题</a:t>
            </a:r>
            <a:endParaRPr lang="en-US" altLang="zh-CN" b="1" dirty="0">
              <a:solidFill>
                <a:schemeClr val="accent1"/>
              </a:solidFill>
            </a:endParaRPr>
          </a:p>
          <a:p>
            <a:pPr>
              <a:lnSpc>
                <a:spcPct val="150000"/>
              </a:lnSpc>
            </a:pPr>
            <a:r>
              <a:rPr lang="zh-CN" altLang="en-US" dirty="0">
                <a:solidFill>
                  <a:schemeClr val="accent1"/>
                </a:solidFill>
              </a:rPr>
              <a:t>页面授权过程，返回上一页面失败</a:t>
            </a:r>
            <a:endParaRPr lang="en-US" altLang="zh-CN" dirty="0">
              <a:solidFill>
                <a:schemeClr val="accent1"/>
              </a:solidFill>
            </a:endParaRPr>
          </a:p>
        </p:txBody>
      </p:sp>
      <p:pic>
        <p:nvPicPr>
          <p:cNvPr id="39" name="图片 38" descr="C:\Users\V_CHYI~1\AppData\Local\Temp\WeChat Files\15c63afa0e622fc156a65b9995a1001.png">
            <a:extLst>
              <a:ext uri="{FF2B5EF4-FFF2-40B4-BE49-F238E27FC236}">
                <a16:creationId xmlns:a16="http://schemas.microsoft.com/office/drawing/2014/main" xmlns="" id="{84810511-0931-4A4C-B492-87540CA851A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769" y="1648653"/>
            <a:ext cx="2437711" cy="4336270"/>
          </a:xfrm>
          <a:prstGeom prst="rect">
            <a:avLst/>
          </a:prstGeom>
          <a:noFill/>
          <a:ln>
            <a:noFill/>
          </a:ln>
        </p:spPr>
      </p:pic>
      <p:sp>
        <p:nvSpPr>
          <p:cNvPr id="40" name="箭头: 右 39">
            <a:extLst>
              <a:ext uri="{FF2B5EF4-FFF2-40B4-BE49-F238E27FC236}">
                <a16:creationId xmlns:a16="http://schemas.microsoft.com/office/drawing/2014/main" xmlns="" id="{149B4BB7-B80F-47A6-BF8F-E997AA1A3AD1}"/>
              </a:ext>
            </a:extLst>
          </p:cNvPr>
          <p:cNvSpPr/>
          <p:nvPr/>
        </p:nvSpPr>
        <p:spPr>
          <a:xfrm>
            <a:off x="7758127" y="1898861"/>
            <a:ext cx="771787"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xmlns="" id="{F6CEC57A-0B57-41E8-8EE1-F27CD5A0A4F2}"/>
              </a:ext>
            </a:extLst>
          </p:cNvPr>
          <p:cNvSpPr/>
          <p:nvPr/>
        </p:nvSpPr>
        <p:spPr>
          <a:xfrm>
            <a:off x="9066810" y="1648653"/>
            <a:ext cx="2669577" cy="869533"/>
          </a:xfrm>
          <a:prstGeom prst="rect">
            <a:avLst/>
          </a:prstGeom>
        </p:spPr>
        <p:txBody>
          <a:bodyPr wrap="square">
            <a:spAutoFit/>
          </a:bodyPr>
          <a:lstStyle/>
          <a:p>
            <a:pPr>
              <a:lnSpc>
                <a:spcPct val="150000"/>
              </a:lnSpc>
            </a:pPr>
            <a:r>
              <a:rPr lang="zh-CN" altLang="en-US" dirty="0">
                <a:solidFill>
                  <a:schemeClr val="accent1"/>
                </a:solidFill>
              </a:rPr>
              <a:t>用户搜索产品体验不佳，影响下单决策</a:t>
            </a:r>
            <a:endParaRPr lang="en-US" altLang="zh-CN" dirty="0">
              <a:solidFill>
                <a:schemeClr val="accent1"/>
              </a:solidFill>
            </a:endParaRPr>
          </a:p>
        </p:txBody>
      </p:sp>
      <p:sp>
        <p:nvSpPr>
          <p:cNvPr id="42" name="箭头: 右 41">
            <a:extLst>
              <a:ext uri="{FF2B5EF4-FFF2-40B4-BE49-F238E27FC236}">
                <a16:creationId xmlns:a16="http://schemas.microsoft.com/office/drawing/2014/main" xmlns="" id="{B72F6E18-7F81-4FB0-942F-5A214BEACF7B}"/>
              </a:ext>
            </a:extLst>
          </p:cNvPr>
          <p:cNvSpPr/>
          <p:nvPr/>
        </p:nvSpPr>
        <p:spPr>
          <a:xfrm>
            <a:off x="7758127" y="3493837"/>
            <a:ext cx="771787"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xmlns="" id="{80F701F1-F6FC-4527-B9A4-F77408296547}"/>
              </a:ext>
            </a:extLst>
          </p:cNvPr>
          <p:cNvSpPr/>
          <p:nvPr/>
        </p:nvSpPr>
        <p:spPr>
          <a:xfrm>
            <a:off x="9066810" y="3243628"/>
            <a:ext cx="2669577" cy="869533"/>
          </a:xfrm>
          <a:prstGeom prst="rect">
            <a:avLst/>
          </a:prstGeom>
        </p:spPr>
        <p:txBody>
          <a:bodyPr wrap="square">
            <a:spAutoFit/>
          </a:bodyPr>
          <a:lstStyle/>
          <a:p>
            <a:pPr>
              <a:lnSpc>
                <a:spcPct val="150000"/>
              </a:lnSpc>
            </a:pPr>
            <a:r>
              <a:rPr lang="zh-CN" altLang="en-US" dirty="0">
                <a:solidFill>
                  <a:schemeClr val="accent1"/>
                </a:solidFill>
              </a:rPr>
              <a:t>下单失败，严重影响活动效果</a:t>
            </a:r>
            <a:endParaRPr lang="en-US" altLang="zh-CN" dirty="0">
              <a:solidFill>
                <a:schemeClr val="accent1"/>
              </a:solidFill>
            </a:endParaRPr>
          </a:p>
        </p:txBody>
      </p:sp>
      <p:sp>
        <p:nvSpPr>
          <p:cNvPr id="44" name="箭头: 右 43">
            <a:extLst>
              <a:ext uri="{FF2B5EF4-FFF2-40B4-BE49-F238E27FC236}">
                <a16:creationId xmlns:a16="http://schemas.microsoft.com/office/drawing/2014/main" xmlns="" id="{4E123D23-9542-4C51-8493-991ADF00BA26}"/>
              </a:ext>
            </a:extLst>
          </p:cNvPr>
          <p:cNvSpPr/>
          <p:nvPr/>
        </p:nvSpPr>
        <p:spPr>
          <a:xfrm>
            <a:off x="7758126" y="5052728"/>
            <a:ext cx="771787"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xmlns="" id="{3462B5DD-E44E-497E-9AA2-8BCB485F1F86}"/>
              </a:ext>
            </a:extLst>
          </p:cNvPr>
          <p:cNvSpPr/>
          <p:nvPr/>
        </p:nvSpPr>
        <p:spPr>
          <a:xfrm>
            <a:off x="9066810" y="4802519"/>
            <a:ext cx="2669577" cy="869533"/>
          </a:xfrm>
          <a:prstGeom prst="rect">
            <a:avLst/>
          </a:prstGeom>
        </p:spPr>
        <p:txBody>
          <a:bodyPr wrap="square">
            <a:spAutoFit/>
          </a:bodyPr>
          <a:lstStyle/>
          <a:p>
            <a:pPr>
              <a:lnSpc>
                <a:spcPct val="150000"/>
              </a:lnSpc>
            </a:pPr>
            <a:r>
              <a:rPr lang="zh-CN" altLang="en-US" dirty="0">
                <a:solidFill>
                  <a:schemeClr val="accent1"/>
                </a:solidFill>
              </a:rPr>
              <a:t>页面崩溃，严重影响用户口碑</a:t>
            </a:r>
            <a:endParaRPr lang="en-US" altLang="zh-CN" dirty="0">
              <a:solidFill>
                <a:schemeClr val="accent1"/>
              </a:solidFill>
            </a:endParaRPr>
          </a:p>
        </p:txBody>
      </p:sp>
    </p:spTree>
    <p:extLst>
      <p:ext uri="{BB962C8B-B14F-4D97-AF65-F5344CB8AC3E}">
        <p14:creationId xmlns:p14="http://schemas.microsoft.com/office/powerpoint/2010/main" val="278025611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3206</TotalTime>
  <Words>2400</Words>
  <Application>Microsoft Macintosh PowerPoint</Application>
  <PresentationFormat>自定义</PresentationFormat>
  <Paragraphs>681</Paragraphs>
  <Slides>42</Slides>
  <Notes>42</Notes>
  <HiddenSlides>0</HiddenSlides>
  <MMClips>1</MMClips>
  <ScaleCrop>false</ScaleCrop>
  <HeadingPairs>
    <vt:vector size="4" baseType="variant">
      <vt:variant>
        <vt:lpstr>主题</vt:lpstr>
      </vt:variant>
      <vt:variant>
        <vt:i4>2</vt:i4>
      </vt:variant>
      <vt:variant>
        <vt:lpstr>幻灯片标题</vt:lpstr>
      </vt:variant>
      <vt:variant>
        <vt:i4>42</vt:i4>
      </vt:variant>
    </vt:vector>
  </HeadingPairs>
  <TitlesOfParts>
    <vt:vector size="44" baseType="lpstr">
      <vt:lpstr>Office 主题​​</vt:lpstr>
      <vt:lpstr>Default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卡斯</cp:lastModifiedBy>
  <cp:revision>217</cp:revision>
  <dcterms:created xsi:type="dcterms:W3CDTF">2019-05-12T07:37:13Z</dcterms:created>
  <dcterms:modified xsi:type="dcterms:W3CDTF">2019-05-18T03:16:39Z</dcterms:modified>
</cp:coreProperties>
</file>